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5"/>
  </p:sldMasterIdLst>
  <p:notesMasterIdLst>
    <p:notesMasterId r:id="rId11"/>
  </p:notesMasterIdLst>
  <p:sldIdLst>
    <p:sldId id="307" r:id="rId6"/>
    <p:sldId id="355" r:id="rId7"/>
    <p:sldId id="359" r:id="rId8"/>
    <p:sldId id="358" r:id="rId9"/>
    <p:sldId id="349" r:id="rId10"/>
  </p:sldIdLst>
  <p:sldSz cx="12192000" cy="6858000"/>
  <p:notesSz cx="6858000" cy="9144000"/>
  <p:defaultTextStyle>
    <a:defPPr>
      <a:defRPr lang="en-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FE6A9048-63E6-8EF0-599B-CD4125CF8126}" name="Gil Loewenthal" initials="GL" userId="S::gill@Oncohost.com::90d119f1-0381-4063-8fa2-d81ab9c7d657" providerId="AD"/>
  <p188:author id="{C1A7A3FD-3171-142A-DD4B-3F9D23B1C841}" name="Eyal Jacob" initials="EJ" userId="S::Eyal@Oncohost.com::19ec1fb7-bc19-4e49-ba6b-1e9e2631ed8b"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192" autoAdjust="0"/>
  </p:normalViewPr>
  <p:slideViewPr>
    <p:cSldViewPr snapToGrid="0">
      <p:cViewPr varScale="1">
        <p:scale>
          <a:sx n="104" d="100"/>
          <a:sy n="104" d="100"/>
        </p:scale>
        <p:origin x="870" y="108"/>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slide" Target="slides/slide2.xml"/><Relationship Id="rId12" Type="http://schemas.openxmlformats.org/officeDocument/2006/relationships/presProps" Target="presProps.xml"/><Relationship Id="rId2" Type="http://schemas.openxmlformats.org/officeDocument/2006/relationships/customXml" Target="../customXml/item2.xml"/><Relationship Id="rId16"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notesMaster" Target="notesMasters/notesMaster1.xml"/><Relationship Id="rId5" Type="http://schemas.openxmlformats.org/officeDocument/2006/relationships/slideMaster" Target="slideMasters/slideMaster1.xml"/><Relationship Id="rId15" Type="http://schemas.openxmlformats.org/officeDocument/2006/relationships/tableStyles" Target="tableStyles.xml"/><Relationship Id="rId10" Type="http://schemas.openxmlformats.org/officeDocument/2006/relationships/slide" Target="slides/slide5.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4D839DC-0721-5441-8214-B4562C2CECBC}" type="datetimeFigureOut">
              <a:rPr lang="en-IL" smtClean="0"/>
              <a:t>07/16/2025</a:t>
            </a:fld>
            <a:endParaRPr lang="en-I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FDF676D-3201-114D-BD29-F758CECB5D8B}" type="slidenum">
              <a:rPr lang="en-IL" smtClean="0"/>
              <a:t>‹#›</a:t>
            </a:fld>
            <a:endParaRPr lang="en-IL"/>
          </a:p>
        </p:txBody>
      </p:sp>
    </p:spTree>
    <p:extLst>
      <p:ext uri="{BB962C8B-B14F-4D97-AF65-F5344CB8AC3E}">
        <p14:creationId xmlns:p14="http://schemas.microsoft.com/office/powerpoint/2010/main" val="16330532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E17A15-1ADD-E8AA-84D5-571BE8999F7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C01C5A9-42CA-606E-4E4A-2D76B4580DF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0B8A09A-FB95-FD27-BAA2-1F67A962F031}"/>
              </a:ext>
            </a:extLst>
          </p:cNvPr>
          <p:cNvSpPr>
            <a:spLocks noGrp="1"/>
          </p:cNvSpPr>
          <p:nvPr>
            <p:ph type="body" idx="1"/>
          </p:nvPr>
        </p:nvSpPr>
        <p:spPr/>
        <p:txBody>
          <a:bodyPr/>
          <a:lstStyle/>
          <a:p>
            <a:endParaRPr lang="en-IL" dirty="0"/>
          </a:p>
        </p:txBody>
      </p:sp>
      <p:sp>
        <p:nvSpPr>
          <p:cNvPr id="4" name="Slide Number Placeholder 3">
            <a:extLst>
              <a:ext uri="{FF2B5EF4-FFF2-40B4-BE49-F238E27FC236}">
                <a16:creationId xmlns:a16="http://schemas.microsoft.com/office/drawing/2014/main" id="{61C9758C-EC37-E1AC-EB26-05B64B8F76EC}"/>
              </a:ext>
            </a:extLst>
          </p:cNvPr>
          <p:cNvSpPr>
            <a:spLocks noGrp="1"/>
          </p:cNvSpPr>
          <p:nvPr>
            <p:ph type="sldNum" sz="quarter" idx="5"/>
          </p:nvPr>
        </p:nvSpPr>
        <p:spPr/>
        <p:txBody>
          <a:bodyPr/>
          <a:lstStyle/>
          <a:p>
            <a:fld id="{3FDF676D-3201-114D-BD29-F758CECB5D8B}" type="slidenum">
              <a:rPr lang="en-IL" smtClean="0"/>
              <a:t>2</a:t>
            </a:fld>
            <a:endParaRPr lang="en-IL"/>
          </a:p>
        </p:txBody>
      </p:sp>
    </p:spTree>
    <p:extLst>
      <p:ext uri="{BB962C8B-B14F-4D97-AF65-F5344CB8AC3E}">
        <p14:creationId xmlns:p14="http://schemas.microsoft.com/office/powerpoint/2010/main" val="15291810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B3E983-89E5-0D5B-7749-372F96BCB24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06B4A9C-B961-5A4B-5CF9-B2FA5AE2E39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5A5383F-3873-822A-44CA-BD07EB62E6FA}"/>
              </a:ext>
            </a:extLst>
          </p:cNvPr>
          <p:cNvSpPr>
            <a:spLocks noGrp="1"/>
          </p:cNvSpPr>
          <p:nvPr>
            <p:ph type="body" idx="1"/>
          </p:nvPr>
        </p:nvSpPr>
        <p:spPr/>
        <p:txBody>
          <a:bodyPr/>
          <a:lstStyle/>
          <a:p>
            <a:endParaRPr lang="en-IL" dirty="0"/>
          </a:p>
        </p:txBody>
      </p:sp>
      <p:sp>
        <p:nvSpPr>
          <p:cNvPr id="4" name="Slide Number Placeholder 3">
            <a:extLst>
              <a:ext uri="{FF2B5EF4-FFF2-40B4-BE49-F238E27FC236}">
                <a16:creationId xmlns:a16="http://schemas.microsoft.com/office/drawing/2014/main" id="{A17BD12A-F24A-A40B-D8CF-8FB5BCCD1688}"/>
              </a:ext>
            </a:extLst>
          </p:cNvPr>
          <p:cNvSpPr>
            <a:spLocks noGrp="1"/>
          </p:cNvSpPr>
          <p:nvPr>
            <p:ph type="sldNum" sz="quarter" idx="5"/>
          </p:nvPr>
        </p:nvSpPr>
        <p:spPr/>
        <p:txBody>
          <a:bodyPr/>
          <a:lstStyle/>
          <a:p>
            <a:fld id="{3FDF676D-3201-114D-BD29-F758CECB5D8B}" type="slidenum">
              <a:rPr lang="en-IL" smtClean="0"/>
              <a:t>3</a:t>
            </a:fld>
            <a:endParaRPr lang="en-IL"/>
          </a:p>
        </p:txBody>
      </p:sp>
    </p:spTree>
    <p:extLst>
      <p:ext uri="{BB962C8B-B14F-4D97-AF65-F5344CB8AC3E}">
        <p14:creationId xmlns:p14="http://schemas.microsoft.com/office/powerpoint/2010/main" val="41599710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CCED07-DA39-A0F0-23C5-E1AE7C4DEB3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96A57FF-B593-19D5-ED3F-DDF6C64E0AE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598169E-954B-E465-DAD1-0B0177E5D3AF}"/>
              </a:ext>
            </a:extLst>
          </p:cNvPr>
          <p:cNvSpPr>
            <a:spLocks noGrp="1"/>
          </p:cNvSpPr>
          <p:nvPr>
            <p:ph type="body" idx="1"/>
          </p:nvPr>
        </p:nvSpPr>
        <p:spPr/>
        <p:txBody>
          <a:bodyPr/>
          <a:lstStyle/>
          <a:p>
            <a:endParaRPr lang="en-IL" dirty="0"/>
          </a:p>
        </p:txBody>
      </p:sp>
      <p:sp>
        <p:nvSpPr>
          <p:cNvPr id="4" name="Slide Number Placeholder 3">
            <a:extLst>
              <a:ext uri="{FF2B5EF4-FFF2-40B4-BE49-F238E27FC236}">
                <a16:creationId xmlns:a16="http://schemas.microsoft.com/office/drawing/2014/main" id="{FE86D96B-536A-F99F-8962-13E2C917F80D}"/>
              </a:ext>
            </a:extLst>
          </p:cNvPr>
          <p:cNvSpPr>
            <a:spLocks noGrp="1"/>
          </p:cNvSpPr>
          <p:nvPr>
            <p:ph type="sldNum" sz="quarter" idx="5"/>
          </p:nvPr>
        </p:nvSpPr>
        <p:spPr/>
        <p:txBody>
          <a:bodyPr/>
          <a:lstStyle/>
          <a:p>
            <a:fld id="{3FDF676D-3201-114D-BD29-F758CECB5D8B}" type="slidenum">
              <a:rPr lang="en-IL" smtClean="0"/>
              <a:t>4</a:t>
            </a:fld>
            <a:endParaRPr lang="en-IL"/>
          </a:p>
        </p:txBody>
      </p:sp>
    </p:spTree>
    <p:extLst>
      <p:ext uri="{BB962C8B-B14F-4D97-AF65-F5344CB8AC3E}">
        <p14:creationId xmlns:p14="http://schemas.microsoft.com/office/powerpoint/2010/main" val="17185280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B12F59-5B26-CB41-9CD5-8F764953927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9C14AD6-4665-257E-AA23-8EE47DB5FF7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E0B22C1-921B-BF65-0B67-575672E72F20}"/>
              </a:ext>
            </a:extLst>
          </p:cNvPr>
          <p:cNvSpPr>
            <a:spLocks noGrp="1"/>
          </p:cNvSpPr>
          <p:nvPr>
            <p:ph type="body" idx="1"/>
          </p:nvPr>
        </p:nvSpPr>
        <p:spPr/>
        <p:txBody>
          <a:bodyPr/>
          <a:lstStyle/>
          <a:p>
            <a:endParaRPr lang="en-IL" dirty="0"/>
          </a:p>
        </p:txBody>
      </p:sp>
      <p:sp>
        <p:nvSpPr>
          <p:cNvPr id="4" name="Slide Number Placeholder 3">
            <a:extLst>
              <a:ext uri="{FF2B5EF4-FFF2-40B4-BE49-F238E27FC236}">
                <a16:creationId xmlns:a16="http://schemas.microsoft.com/office/drawing/2014/main" id="{17C3DC33-B5DC-748D-CD14-FCD3ED0600BD}"/>
              </a:ext>
            </a:extLst>
          </p:cNvPr>
          <p:cNvSpPr>
            <a:spLocks noGrp="1"/>
          </p:cNvSpPr>
          <p:nvPr>
            <p:ph type="sldNum" sz="quarter" idx="5"/>
          </p:nvPr>
        </p:nvSpPr>
        <p:spPr/>
        <p:txBody>
          <a:bodyPr/>
          <a:lstStyle/>
          <a:p>
            <a:fld id="{3FDF676D-3201-114D-BD29-F758CECB5D8B}" type="slidenum">
              <a:rPr lang="en-IL" smtClean="0"/>
              <a:t>5</a:t>
            </a:fld>
            <a:endParaRPr lang="en-IL"/>
          </a:p>
        </p:txBody>
      </p:sp>
    </p:spTree>
    <p:extLst>
      <p:ext uri="{BB962C8B-B14F-4D97-AF65-F5344CB8AC3E}">
        <p14:creationId xmlns:p14="http://schemas.microsoft.com/office/powerpoint/2010/main" val="211743242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3.pn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5.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7.jpe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8.jpe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9.jpe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0.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 Blu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5EFEE967-EC4C-A40E-961E-DB764F2B59C8}"/>
              </a:ext>
            </a:extLst>
          </p:cNvPr>
          <p:cNvSpPr>
            <a:spLocks noGrp="1"/>
          </p:cNvSpPr>
          <p:nvPr>
            <p:ph type="title" hasCustomPrompt="1"/>
          </p:nvPr>
        </p:nvSpPr>
        <p:spPr>
          <a:xfrm>
            <a:off x="2298849" y="1938336"/>
            <a:ext cx="9030288" cy="2227264"/>
          </a:xfrm>
        </p:spPr>
        <p:txBody>
          <a:bodyPr/>
          <a:lstStyle>
            <a:lvl1pPr>
              <a:lnSpc>
                <a:spcPct val="98000"/>
              </a:lnSpc>
              <a:defRPr sz="7250" spc="125" baseline="0">
                <a:solidFill>
                  <a:schemeClr val="bg1"/>
                </a:solidFill>
              </a:defRPr>
            </a:lvl1pPr>
          </a:lstStyle>
          <a:p>
            <a:r>
              <a:rPr lang="en-US" dirty="0"/>
              <a:t>Presentation</a:t>
            </a:r>
            <a:br>
              <a:rPr lang="en-US" dirty="0"/>
            </a:br>
            <a:r>
              <a:rPr lang="en-US" dirty="0"/>
              <a:t>Title</a:t>
            </a:r>
          </a:p>
        </p:txBody>
      </p:sp>
      <p:sp>
        <p:nvSpPr>
          <p:cNvPr id="14" name="Text Placeholder 13">
            <a:extLst>
              <a:ext uri="{FF2B5EF4-FFF2-40B4-BE49-F238E27FC236}">
                <a16:creationId xmlns:a16="http://schemas.microsoft.com/office/drawing/2014/main" id="{6D38262F-4249-3156-ABF6-7E567B88F774}"/>
              </a:ext>
            </a:extLst>
          </p:cNvPr>
          <p:cNvSpPr>
            <a:spLocks noGrp="1"/>
          </p:cNvSpPr>
          <p:nvPr>
            <p:ph type="body" sz="quarter" idx="10" hasCustomPrompt="1"/>
          </p:nvPr>
        </p:nvSpPr>
        <p:spPr>
          <a:xfrm>
            <a:off x="1867022" y="4635500"/>
            <a:ext cx="1930518" cy="338554"/>
          </a:xfrm>
        </p:spPr>
        <p:txBody>
          <a:bodyPr/>
          <a:lstStyle>
            <a:lvl1pPr marL="0" indent="0">
              <a:buNone/>
              <a:defRPr sz="1600" b="0" i="0">
                <a:solidFill>
                  <a:schemeClr val="bg1"/>
                </a:solidFill>
                <a:latin typeface="Century Gothic" panose="020B0502020202020204" pitchFamily="34" charset="0"/>
              </a:defRPr>
            </a:lvl1pPr>
          </a:lstStyle>
          <a:p>
            <a:pPr lvl="0"/>
            <a:r>
              <a:rPr lang="en-US" dirty="0"/>
              <a:t>Name </a:t>
            </a:r>
            <a:r>
              <a:rPr lang="en-US" dirty="0" err="1"/>
              <a:t>Lastname</a:t>
            </a:r>
            <a:endParaRPr lang="en-US" dirty="0"/>
          </a:p>
        </p:txBody>
      </p:sp>
      <p:sp>
        <p:nvSpPr>
          <p:cNvPr id="15" name="Text Placeholder 13">
            <a:extLst>
              <a:ext uri="{FF2B5EF4-FFF2-40B4-BE49-F238E27FC236}">
                <a16:creationId xmlns:a16="http://schemas.microsoft.com/office/drawing/2014/main" id="{610D8FAE-CE21-412C-A9E1-B7A7CE78AEAB}"/>
              </a:ext>
            </a:extLst>
          </p:cNvPr>
          <p:cNvSpPr>
            <a:spLocks noGrp="1"/>
          </p:cNvSpPr>
          <p:nvPr>
            <p:ph type="body" sz="quarter" idx="11" hasCustomPrompt="1"/>
          </p:nvPr>
        </p:nvSpPr>
        <p:spPr>
          <a:xfrm>
            <a:off x="4375437" y="4635500"/>
            <a:ext cx="2438557" cy="338554"/>
          </a:xfrm>
        </p:spPr>
        <p:txBody>
          <a:bodyPr/>
          <a:lstStyle>
            <a:lvl1pPr marL="0" indent="0">
              <a:buNone/>
              <a:defRPr sz="1600" b="0" i="0">
                <a:solidFill>
                  <a:schemeClr val="bg1"/>
                </a:solidFill>
                <a:latin typeface="Century Gothic" panose="020B0502020202020204" pitchFamily="34" charset="0"/>
              </a:defRPr>
            </a:lvl1pPr>
          </a:lstStyle>
          <a:p>
            <a:pPr lvl="0"/>
            <a:r>
              <a:rPr lang="en-US" dirty="0"/>
              <a:t>Date</a:t>
            </a:r>
          </a:p>
        </p:txBody>
      </p:sp>
      <p:sp>
        <p:nvSpPr>
          <p:cNvPr id="16" name="Text Placeholder 13">
            <a:extLst>
              <a:ext uri="{FF2B5EF4-FFF2-40B4-BE49-F238E27FC236}">
                <a16:creationId xmlns:a16="http://schemas.microsoft.com/office/drawing/2014/main" id="{26D1E11A-C094-3679-8354-18D2A1AE97AF}"/>
              </a:ext>
            </a:extLst>
          </p:cNvPr>
          <p:cNvSpPr>
            <a:spLocks noGrp="1"/>
          </p:cNvSpPr>
          <p:nvPr>
            <p:ph type="body" sz="quarter" idx="12" hasCustomPrompt="1"/>
          </p:nvPr>
        </p:nvSpPr>
        <p:spPr>
          <a:xfrm>
            <a:off x="3797540" y="4635500"/>
            <a:ext cx="355631" cy="381000"/>
          </a:xfrm>
        </p:spPr>
        <p:txBody>
          <a:bodyPr/>
          <a:lstStyle>
            <a:lvl1pPr marL="0" indent="0">
              <a:buNone/>
              <a:defRPr sz="1800" b="0" i="0">
                <a:solidFill>
                  <a:schemeClr val="bg1"/>
                </a:solidFill>
                <a:latin typeface="Century Gothic" panose="020B0502020202020204" pitchFamily="34" charset="0"/>
              </a:defRPr>
            </a:lvl1pPr>
          </a:lstStyle>
          <a:p>
            <a:pPr lvl="0"/>
            <a:r>
              <a:rPr lang="en-US" dirty="0"/>
              <a:t>|</a:t>
            </a:r>
          </a:p>
        </p:txBody>
      </p:sp>
      <p:cxnSp>
        <p:nvCxnSpPr>
          <p:cNvPr id="6" name="Straight Connector 5">
            <a:extLst>
              <a:ext uri="{FF2B5EF4-FFF2-40B4-BE49-F238E27FC236}">
                <a16:creationId xmlns:a16="http://schemas.microsoft.com/office/drawing/2014/main" id="{7CA233C2-B390-182B-AF80-8DAF55AFEEEC}"/>
              </a:ext>
            </a:extLst>
          </p:cNvPr>
          <p:cNvCxnSpPr>
            <a:cxnSpLocks/>
          </p:cNvCxnSpPr>
          <p:nvPr userDrawn="1"/>
        </p:nvCxnSpPr>
        <p:spPr>
          <a:xfrm>
            <a:off x="1912744" y="1938336"/>
            <a:ext cx="0" cy="2163764"/>
          </a:xfrm>
          <a:prstGeom prst="line">
            <a:avLst/>
          </a:prstGeom>
          <a:ln w="142875">
            <a:solidFill>
              <a:schemeClr val="accent1"/>
            </a:solidFill>
          </a:ln>
        </p:spPr>
        <p:style>
          <a:lnRef idx="1">
            <a:schemeClr val="accent1"/>
          </a:lnRef>
          <a:fillRef idx="0">
            <a:schemeClr val="accent1"/>
          </a:fillRef>
          <a:effectRef idx="0">
            <a:schemeClr val="accent1"/>
          </a:effectRef>
          <a:fontRef idx="minor">
            <a:schemeClr val="tx1"/>
          </a:fontRef>
        </p:style>
      </p:cxnSp>
      <p:pic>
        <p:nvPicPr>
          <p:cNvPr id="2" name="Picture 1" descr="A white letters on a black background&#10;&#10;Description automatically generated with medium confidence">
            <a:extLst>
              <a:ext uri="{FF2B5EF4-FFF2-40B4-BE49-F238E27FC236}">
                <a16:creationId xmlns:a16="http://schemas.microsoft.com/office/drawing/2014/main" id="{1BD5E278-59E1-93F0-2FC3-5730E516BC1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933018" y="307323"/>
            <a:ext cx="1987679" cy="273050"/>
          </a:xfrm>
          <a:prstGeom prst="rect">
            <a:avLst/>
          </a:prstGeom>
        </p:spPr>
      </p:pic>
    </p:spTree>
    <p:extLst>
      <p:ext uri="{BB962C8B-B14F-4D97-AF65-F5344CB8AC3E}">
        <p14:creationId xmlns:p14="http://schemas.microsoft.com/office/powerpoint/2010/main" val="336277614"/>
      </p:ext>
    </p:extLst>
  </p:cSld>
  <p:clrMapOvr>
    <a:masterClrMapping/>
  </p:clrMapOvr>
  <p:extLst>
    <p:ext uri="{DCECCB84-F9BA-43D5-87BE-67443E8EF086}">
      <p15:sldGuideLst xmlns:p15="http://schemas.microsoft.com/office/powerpoint/2012/main">
        <p15:guide id="1" orient="horz" pos="4320">
          <p15:clr>
            <a:srgbClr val="FBAE40"/>
          </p15:clr>
        </p15:guide>
        <p15:guide id="2" pos="7679">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Image,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677E8BDB-DFE8-B499-4953-765ADBC323FC}"/>
              </a:ext>
            </a:extLst>
          </p:cNvPr>
          <p:cNvSpPr>
            <a:spLocks noGrp="1"/>
          </p:cNvSpPr>
          <p:nvPr>
            <p:ph type="title" hasCustomPrompt="1"/>
          </p:nvPr>
        </p:nvSpPr>
        <p:spPr>
          <a:xfrm>
            <a:off x="1041413" y="150191"/>
            <a:ext cx="10605236" cy="514007"/>
          </a:xfrm>
        </p:spPr>
        <p:txBody>
          <a:bodyPr/>
          <a:lstStyle>
            <a:lvl1pPr>
              <a:defRPr>
                <a:solidFill>
                  <a:schemeClr val="tx2"/>
                </a:solidFill>
              </a:defRPr>
            </a:lvl1pPr>
          </a:lstStyle>
          <a:p>
            <a:r>
              <a:rPr lang="en-US" dirty="0"/>
              <a:t>Lorem ipsum dolor</a:t>
            </a:r>
          </a:p>
        </p:txBody>
      </p:sp>
      <p:sp>
        <p:nvSpPr>
          <p:cNvPr id="17" name="Text Placeholder 12">
            <a:extLst>
              <a:ext uri="{FF2B5EF4-FFF2-40B4-BE49-F238E27FC236}">
                <a16:creationId xmlns:a16="http://schemas.microsoft.com/office/drawing/2014/main" id="{152D2D4C-8427-DC06-BC1A-C701E62112FB}"/>
              </a:ext>
            </a:extLst>
          </p:cNvPr>
          <p:cNvSpPr>
            <a:spLocks noGrp="1"/>
          </p:cNvSpPr>
          <p:nvPr>
            <p:ph type="body" sz="quarter" idx="12" hasCustomPrompt="1"/>
          </p:nvPr>
        </p:nvSpPr>
        <p:spPr>
          <a:xfrm>
            <a:off x="1041413" y="651835"/>
            <a:ext cx="10605241" cy="359457"/>
          </a:xfrm>
        </p:spPr>
        <p:txBody>
          <a:bodyPr/>
          <a:lstStyle>
            <a:lvl1pPr marL="0" indent="0">
              <a:lnSpc>
                <a:spcPct val="120000"/>
              </a:lnSpc>
              <a:buNone/>
              <a:defRPr sz="1600" b="0" i="0" spc="-30" baseline="0">
                <a:solidFill>
                  <a:schemeClr val="tx1"/>
                </a:solidFill>
                <a:latin typeface="Century Gothic" panose="020B0502020202020204" pitchFamily="34" charset="0"/>
                <a:ea typeface="Inter Medium" panose="02000503000000020004" pitchFamily="2"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a:t>
            </a:r>
          </a:p>
        </p:txBody>
      </p:sp>
      <p:sp>
        <p:nvSpPr>
          <p:cNvPr id="22" name="Text Placeholder 21">
            <a:extLst>
              <a:ext uri="{FF2B5EF4-FFF2-40B4-BE49-F238E27FC236}">
                <a16:creationId xmlns:a16="http://schemas.microsoft.com/office/drawing/2014/main" id="{2289F90E-2173-7F7F-3BEB-7E89C34BA168}"/>
              </a:ext>
            </a:extLst>
          </p:cNvPr>
          <p:cNvSpPr>
            <a:spLocks noGrp="1"/>
          </p:cNvSpPr>
          <p:nvPr>
            <p:ph type="body" sz="quarter" idx="14" hasCustomPrompt="1"/>
          </p:nvPr>
        </p:nvSpPr>
        <p:spPr>
          <a:xfrm>
            <a:off x="1041468" y="1719968"/>
            <a:ext cx="5613765" cy="415498"/>
          </a:xfrm>
        </p:spPr>
        <p:txBody>
          <a:bodyPr/>
          <a:lstStyle>
            <a:lvl1pPr marL="0" indent="0">
              <a:buNone/>
              <a:defRPr sz="2100" b="1" i="0">
                <a:solidFill>
                  <a:srgbClr val="101820"/>
                </a:solidFill>
              </a:defRPr>
            </a:lvl1pPr>
          </a:lstStyle>
          <a:p>
            <a:pPr lvl="0"/>
            <a:r>
              <a:rPr lang="en-US" dirty="0"/>
              <a:t>Lorem ipsum dolor</a:t>
            </a:r>
          </a:p>
        </p:txBody>
      </p:sp>
      <p:pic>
        <p:nvPicPr>
          <p:cNvPr id="11" name="Picture 10" descr="A picture containing graphics, font, graphic design, screenshot&#10;&#10;Description automatically generated">
            <a:extLst>
              <a:ext uri="{FF2B5EF4-FFF2-40B4-BE49-F238E27FC236}">
                <a16:creationId xmlns:a16="http://schemas.microsoft.com/office/drawing/2014/main" id="{A169D95F-1395-7328-E8ED-01F3C03E1EFF}"/>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56572" y="6471306"/>
            <a:ext cx="1332601" cy="184431"/>
          </a:xfrm>
          <a:prstGeom prst="rect">
            <a:avLst/>
          </a:prstGeom>
        </p:spPr>
      </p:pic>
      <p:sp>
        <p:nvSpPr>
          <p:cNvPr id="12" name="Slide Number Placeholder 11">
            <a:extLst>
              <a:ext uri="{FF2B5EF4-FFF2-40B4-BE49-F238E27FC236}">
                <a16:creationId xmlns:a16="http://schemas.microsoft.com/office/drawing/2014/main" id="{35882217-E58A-3C6E-B7CD-8D71517B59E1}"/>
              </a:ext>
            </a:extLst>
          </p:cNvPr>
          <p:cNvSpPr>
            <a:spLocks noGrp="1"/>
          </p:cNvSpPr>
          <p:nvPr>
            <p:ph type="sldNum" sz="quarter" idx="15"/>
          </p:nvPr>
        </p:nvSpPr>
        <p:spPr>
          <a:xfrm>
            <a:off x="1727593" y="6378233"/>
            <a:ext cx="876357" cy="365125"/>
          </a:xfrm>
          <a:prstGeom prst="rect">
            <a:avLst/>
          </a:prstGeom>
        </p:spPr>
        <p:txBody>
          <a:bodyPr/>
          <a:lstStyle/>
          <a:p>
            <a:r>
              <a:rPr lang="en-US" dirty="0">
                <a:latin typeface="Century Gothic" panose="020B0502020202020204" pitchFamily="34" charset="0"/>
              </a:rPr>
              <a:t>|    </a:t>
            </a:r>
            <a:fld id="{298D9031-2DC4-6A42-8DBA-0D4123D26D12}" type="slidenum">
              <a:rPr lang="en-US" smtClean="0">
                <a:latin typeface="Century Gothic" panose="020B0502020202020204" pitchFamily="34" charset="0"/>
              </a:rPr>
              <a:pPr/>
              <a:t>‹#›</a:t>
            </a:fld>
            <a:endParaRPr lang="en-US" dirty="0">
              <a:latin typeface="Century Gothic" panose="020B0502020202020204" pitchFamily="34" charset="0"/>
            </a:endParaRPr>
          </a:p>
        </p:txBody>
      </p:sp>
      <p:cxnSp>
        <p:nvCxnSpPr>
          <p:cNvPr id="2" name="Straight Connector 1">
            <a:extLst>
              <a:ext uri="{FF2B5EF4-FFF2-40B4-BE49-F238E27FC236}">
                <a16:creationId xmlns:a16="http://schemas.microsoft.com/office/drawing/2014/main" id="{8D5871EF-5E64-201B-63CB-76D82381E282}"/>
              </a:ext>
            </a:extLst>
          </p:cNvPr>
          <p:cNvCxnSpPr>
            <a:cxnSpLocks/>
          </p:cNvCxnSpPr>
          <p:nvPr userDrawn="1"/>
        </p:nvCxnSpPr>
        <p:spPr>
          <a:xfrm>
            <a:off x="762050" y="212802"/>
            <a:ext cx="0" cy="715879"/>
          </a:xfrm>
          <a:prstGeom prst="line">
            <a:avLst/>
          </a:prstGeom>
          <a:ln w="92075">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Text Placeholder 6">
            <a:extLst>
              <a:ext uri="{FF2B5EF4-FFF2-40B4-BE49-F238E27FC236}">
                <a16:creationId xmlns:a16="http://schemas.microsoft.com/office/drawing/2014/main" id="{5F00DA5B-04DD-AB92-B1D2-DBF7CFC5E753}"/>
              </a:ext>
            </a:extLst>
          </p:cNvPr>
          <p:cNvSpPr>
            <a:spLocks noGrp="1"/>
          </p:cNvSpPr>
          <p:nvPr>
            <p:ph type="body" sz="quarter" idx="16"/>
          </p:nvPr>
        </p:nvSpPr>
        <p:spPr>
          <a:xfrm>
            <a:off x="1041468" y="2175467"/>
            <a:ext cx="5613765" cy="13080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dirty="0"/>
          </a:p>
        </p:txBody>
      </p:sp>
      <p:sp>
        <p:nvSpPr>
          <p:cNvPr id="3" name="Picture Placeholder 12">
            <a:extLst>
              <a:ext uri="{FF2B5EF4-FFF2-40B4-BE49-F238E27FC236}">
                <a16:creationId xmlns:a16="http://schemas.microsoft.com/office/drawing/2014/main" id="{3B9B0DFA-4CE9-D692-48A9-D11A0421C73E}"/>
              </a:ext>
            </a:extLst>
          </p:cNvPr>
          <p:cNvSpPr>
            <a:spLocks noGrp="1"/>
          </p:cNvSpPr>
          <p:nvPr>
            <p:ph type="pic" sz="quarter" idx="11" hasCustomPrompt="1"/>
          </p:nvPr>
        </p:nvSpPr>
        <p:spPr>
          <a:xfrm>
            <a:off x="7251406" y="1533049"/>
            <a:ext cx="4584998" cy="4455001"/>
          </a:xfrm>
          <a:prstGeom prst="roundRect">
            <a:avLst>
              <a:gd name="adj" fmla="val 6800"/>
            </a:avLst>
          </a:prstGeom>
          <a:solidFill>
            <a:schemeClr val="bg1"/>
          </a:solidFill>
          <a:effectLst>
            <a:outerShdw blurRad="596580" dist="38100" dir="5400000" algn="t" rotWithShape="0">
              <a:schemeClr val="accent2">
                <a:alpha val="18000"/>
              </a:schemeClr>
            </a:outerShdw>
          </a:effectLst>
        </p:spPr>
        <p:txBody>
          <a:bodyPr/>
          <a:lstStyle>
            <a:lvl1pPr>
              <a:defRPr sz="100" b="0" i="0">
                <a:noFill/>
              </a:defRPr>
            </a:lvl1pPr>
          </a:lstStyle>
          <a:p>
            <a:r>
              <a:rPr lang="en-US" dirty="0"/>
              <a:t>  </a:t>
            </a:r>
          </a:p>
        </p:txBody>
      </p:sp>
    </p:spTree>
    <p:extLst>
      <p:ext uri="{BB962C8B-B14F-4D97-AF65-F5344CB8AC3E}">
        <p14:creationId xmlns:p14="http://schemas.microsoft.com/office/powerpoint/2010/main" val="20196967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4 Tables + Images - Blu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AF16319C-2EA7-E5E8-4B6B-D391D5EA19F6}"/>
              </a:ext>
            </a:extLst>
          </p:cNvPr>
          <p:cNvPicPr>
            <a:picLocks noChangeAspect="1"/>
          </p:cNvPicPr>
          <p:nvPr userDrawn="1"/>
        </p:nvPicPr>
        <p:blipFill>
          <a:blip r:embed="rId3" cstate="screen">
            <a:extLst>
              <a:ext uri="{28A0092B-C50C-407E-A947-70E740481C1C}">
                <a14:useLocalDpi xmlns:a14="http://schemas.microsoft.com/office/drawing/2010/main"/>
              </a:ext>
            </a:extLst>
          </a:blip>
          <a:srcRect t="121" b="121"/>
          <a:stretch/>
        </p:blipFill>
        <p:spPr>
          <a:xfrm>
            <a:off x="256572" y="6471306"/>
            <a:ext cx="1332486" cy="184431"/>
          </a:xfrm>
          <a:prstGeom prst="rect">
            <a:avLst/>
          </a:prstGeom>
        </p:spPr>
      </p:pic>
      <p:sp>
        <p:nvSpPr>
          <p:cNvPr id="36" name="Slide Number Placeholder 35">
            <a:extLst>
              <a:ext uri="{FF2B5EF4-FFF2-40B4-BE49-F238E27FC236}">
                <a16:creationId xmlns:a16="http://schemas.microsoft.com/office/drawing/2014/main" id="{C338692C-E29F-95E4-D407-B126E664564B}"/>
              </a:ext>
            </a:extLst>
          </p:cNvPr>
          <p:cNvSpPr>
            <a:spLocks noGrp="1"/>
          </p:cNvSpPr>
          <p:nvPr>
            <p:ph type="sldNum" sz="quarter" idx="40"/>
          </p:nvPr>
        </p:nvSpPr>
        <p:spPr>
          <a:xfrm>
            <a:off x="1727593" y="6378233"/>
            <a:ext cx="876357" cy="365125"/>
          </a:xfrm>
          <a:prstGeom prst="rect">
            <a:avLst/>
          </a:prstGeom>
        </p:spPr>
        <p:txBody>
          <a:bodyPr/>
          <a:lstStyle>
            <a:lvl1pPr>
              <a:defRPr>
                <a:solidFill>
                  <a:schemeClr val="bg1"/>
                </a:solidFill>
              </a:defRPr>
            </a:lvl1pPr>
          </a:lstStyle>
          <a:p>
            <a:r>
              <a:rPr lang="en-US" dirty="0">
                <a:latin typeface="Century Gothic" panose="020B0502020202020204" pitchFamily="34" charset="0"/>
              </a:rPr>
              <a:t>|    </a:t>
            </a:r>
            <a:fld id="{298D9031-2DC4-6A42-8DBA-0D4123D26D12}" type="slidenum">
              <a:rPr lang="en-US" smtClean="0">
                <a:latin typeface="Century Gothic" panose="020B0502020202020204" pitchFamily="34" charset="0"/>
              </a:rPr>
              <a:pPr/>
              <a:t>‹#›</a:t>
            </a:fld>
            <a:endParaRPr lang="en-US" dirty="0">
              <a:latin typeface="Century Gothic" panose="020B0502020202020204" pitchFamily="34" charset="0"/>
            </a:endParaRPr>
          </a:p>
        </p:txBody>
      </p:sp>
      <p:sp>
        <p:nvSpPr>
          <p:cNvPr id="2" name="Text Placeholder 12">
            <a:extLst>
              <a:ext uri="{FF2B5EF4-FFF2-40B4-BE49-F238E27FC236}">
                <a16:creationId xmlns:a16="http://schemas.microsoft.com/office/drawing/2014/main" id="{2D75A6F6-7EAA-EAA6-3707-59D596A46AA3}"/>
              </a:ext>
            </a:extLst>
          </p:cNvPr>
          <p:cNvSpPr>
            <a:spLocks noGrp="1"/>
          </p:cNvSpPr>
          <p:nvPr>
            <p:ph type="body" sz="quarter" idx="15"/>
          </p:nvPr>
        </p:nvSpPr>
        <p:spPr>
          <a:xfrm>
            <a:off x="3535910" y="1621332"/>
            <a:ext cx="2700196" cy="3846018"/>
          </a:xfrm>
          <a:prstGeom prst="roundRect">
            <a:avLst>
              <a:gd name="adj" fmla="val 2974"/>
            </a:avLst>
          </a:prstGeom>
          <a:solidFill>
            <a:schemeClr val="bg1"/>
          </a:solidFill>
          <a:ln w="0">
            <a:solidFill>
              <a:schemeClr val="accent1">
                <a:alpha val="0"/>
              </a:schemeClr>
            </a:solidFill>
          </a:ln>
          <a:effectLst>
            <a:outerShdw blurRad="493737" dist="38100" dir="5400000" algn="t" rotWithShape="0">
              <a:schemeClr val="accent2">
                <a:alpha val="14000"/>
              </a:schemeClr>
            </a:outerShdw>
          </a:effectLst>
        </p:spPr>
        <p:txBody>
          <a:bodyPr/>
          <a:lstStyle>
            <a:lvl1pPr marL="0" indent="0">
              <a:lnSpc>
                <a:spcPct val="120000"/>
              </a:lnSpc>
              <a:buNone/>
              <a:defRPr sz="1000" b="0" i="0" spc="-25" baseline="0">
                <a:ln>
                  <a:noFill/>
                </a:ln>
                <a:noFill/>
                <a:latin typeface="Century Gothic" panose="020B0502020202020204" pitchFamily="34" charset="0"/>
                <a:ea typeface="Inter" panose="02000503000000020004" pitchFamily="2" charset="0"/>
              </a:defRPr>
            </a:lvl1pPr>
          </a:lstStyle>
          <a:p>
            <a:pPr marL="0" lvl="0" indent="0" algn="l" defTabSz="457200" rtl="0" eaLnBrk="1" latinLnBrk="0" hangingPunct="1">
              <a:lnSpc>
                <a:spcPct val="120000"/>
              </a:lnSpc>
              <a:spcBef>
                <a:spcPts val="500"/>
              </a:spcBef>
              <a:buClr>
                <a:schemeClr val="accent1"/>
              </a:buClr>
              <a:buSzPct val="120000"/>
              <a:buFont typeface="Arial" panose="020B0604020202020204" pitchFamily="34" charset="0"/>
              <a:buNone/>
              <a:tabLst/>
            </a:pPr>
            <a:r>
              <a:rPr lang="en-US"/>
              <a:t>Click to edit Master text styles</a:t>
            </a:r>
          </a:p>
        </p:txBody>
      </p:sp>
      <p:sp>
        <p:nvSpPr>
          <p:cNvPr id="3" name="Text Placeholder 12">
            <a:extLst>
              <a:ext uri="{FF2B5EF4-FFF2-40B4-BE49-F238E27FC236}">
                <a16:creationId xmlns:a16="http://schemas.microsoft.com/office/drawing/2014/main" id="{3DCF4F7B-CF5F-2258-AE24-0D969F454492}"/>
              </a:ext>
            </a:extLst>
          </p:cNvPr>
          <p:cNvSpPr>
            <a:spLocks noGrp="1"/>
          </p:cNvSpPr>
          <p:nvPr>
            <p:ph type="body" sz="quarter" idx="21"/>
          </p:nvPr>
        </p:nvSpPr>
        <p:spPr>
          <a:xfrm>
            <a:off x="6378355" y="1621332"/>
            <a:ext cx="2700196" cy="3846018"/>
          </a:xfrm>
          <a:prstGeom prst="roundRect">
            <a:avLst>
              <a:gd name="adj" fmla="val 2974"/>
            </a:avLst>
          </a:prstGeom>
          <a:solidFill>
            <a:schemeClr val="bg1"/>
          </a:solidFill>
          <a:ln w="0">
            <a:solidFill>
              <a:schemeClr val="accent1">
                <a:alpha val="0"/>
              </a:schemeClr>
            </a:solidFill>
          </a:ln>
          <a:effectLst>
            <a:outerShdw blurRad="493737" dist="38100" dir="5400000" algn="t" rotWithShape="0">
              <a:schemeClr val="accent2">
                <a:alpha val="14000"/>
              </a:schemeClr>
            </a:outerShdw>
          </a:effectLst>
        </p:spPr>
        <p:txBody>
          <a:bodyPr/>
          <a:lstStyle>
            <a:lvl1pPr marL="0" indent="0">
              <a:lnSpc>
                <a:spcPct val="120000"/>
              </a:lnSpc>
              <a:buNone/>
              <a:defRPr sz="1000" b="0" i="0" spc="-25" baseline="0">
                <a:ln>
                  <a:noFill/>
                </a:ln>
                <a:noFill/>
                <a:latin typeface="Century Gothic" panose="020B0502020202020204" pitchFamily="34" charset="0"/>
                <a:ea typeface="Inter" panose="02000503000000020004" pitchFamily="2" charset="0"/>
              </a:defRPr>
            </a:lvl1pPr>
          </a:lstStyle>
          <a:p>
            <a:pPr marL="0" lvl="0" indent="0" algn="l" defTabSz="457200" rtl="0" eaLnBrk="1" latinLnBrk="0" hangingPunct="1">
              <a:lnSpc>
                <a:spcPct val="120000"/>
              </a:lnSpc>
              <a:spcBef>
                <a:spcPts val="500"/>
              </a:spcBef>
              <a:buClr>
                <a:schemeClr val="accent1"/>
              </a:buClr>
              <a:buSzPct val="120000"/>
              <a:buFont typeface="Arial" panose="020B0604020202020204" pitchFamily="34" charset="0"/>
              <a:buNone/>
              <a:tabLst/>
            </a:pPr>
            <a:r>
              <a:rPr lang="en-US"/>
              <a:t>Click to edit Master text styles</a:t>
            </a:r>
          </a:p>
        </p:txBody>
      </p:sp>
      <p:sp>
        <p:nvSpPr>
          <p:cNvPr id="21" name="Text Placeholder 12">
            <a:extLst>
              <a:ext uri="{FF2B5EF4-FFF2-40B4-BE49-F238E27FC236}">
                <a16:creationId xmlns:a16="http://schemas.microsoft.com/office/drawing/2014/main" id="{D4507606-714D-3619-6500-C5A70446EE76}"/>
              </a:ext>
            </a:extLst>
          </p:cNvPr>
          <p:cNvSpPr>
            <a:spLocks noGrp="1"/>
          </p:cNvSpPr>
          <p:nvPr>
            <p:ph type="body" sz="quarter" idx="26" hasCustomPrompt="1"/>
          </p:nvPr>
        </p:nvSpPr>
        <p:spPr>
          <a:xfrm>
            <a:off x="9220800" y="1621332"/>
            <a:ext cx="2700196" cy="3846018"/>
          </a:xfrm>
          <a:prstGeom prst="roundRect">
            <a:avLst>
              <a:gd name="adj" fmla="val 2974"/>
            </a:avLst>
          </a:prstGeom>
          <a:solidFill>
            <a:schemeClr val="bg1"/>
          </a:solidFill>
          <a:ln w="0">
            <a:solidFill>
              <a:schemeClr val="accent1">
                <a:alpha val="0"/>
              </a:schemeClr>
            </a:solidFill>
          </a:ln>
          <a:effectLst>
            <a:outerShdw blurRad="493737" dist="38100" dir="5400000" algn="t" rotWithShape="0">
              <a:schemeClr val="accent2">
                <a:alpha val="14000"/>
              </a:schemeClr>
            </a:outerShdw>
          </a:effectLst>
        </p:spPr>
        <p:txBody>
          <a:bodyPr/>
          <a:lstStyle>
            <a:lvl1pPr marL="0" indent="0">
              <a:lnSpc>
                <a:spcPct val="120000"/>
              </a:lnSpc>
              <a:buNone/>
              <a:defRPr sz="1000" b="0" i="0" spc="-25" baseline="0">
                <a:ln>
                  <a:noFill/>
                </a:ln>
                <a:noFill/>
                <a:latin typeface="Century Gothic" panose="020B0502020202020204" pitchFamily="34" charset="0"/>
                <a:ea typeface="Inter" panose="02000503000000020004" pitchFamily="2" charset="0"/>
              </a:defRPr>
            </a:lvl1pPr>
          </a:lstStyle>
          <a:p>
            <a:pPr lvl="0"/>
            <a:r>
              <a:rPr lang="en-US" dirty="0"/>
              <a:t> </a:t>
            </a:r>
          </a:p>
        </p:txBody>
      </p:sp>
      <p:sp>
        <p:nvSpPr>
          <p:cNvPr id="32" name="Title 8">
            <a:extLst>
              <a:ext uri="{FF2B5EF4-FFF2-40B4-BE49-F238E27FC236}">
                <a16:creationId xmlns:a16="http://schemas.microsoft.com/office/drawing/2014/main" id="{95BD277F-0DCF-FEE6-4939-AFF3F149E84B}"/>
              </a:ext>
            </a:extLst>
          </p:cNvPr>
          <p:cNvSpPr>
            <a:spLocks noGrp="1"/>
          </p:cNvSpPr>
          <p:nvPr>
            <p:ph type="title" hasCustomPrompt="1"/>
          </p:nvPr>
        </p:nvSpPr>
        <p:spPr>
          <a:xfrm>
            <a:off x="351507" y="790019"/>
            <a:ext cx="11171702" cy="548066"/>
          </a:xfrm>
        </p:spPr>
        <p:txBody>
          <a:bodyPr anchor="t"/>
          <a:lstStyle>
            <a:lvl1pPr>
              <a:defRPr>
                <a:solidFill>
                  <a:schemeClr val="bg1"/>
                </a:solidFill>
              </a:defRPr>
            </a:lvl1pPr>
          </a:lstStyle>
          <a:p>
            <a:r>
              <a:rPr lang="en-US" dirty="0"/>
              <a:t>Lorem ipsum dolor</a:t>
            </a:r>
          </a:p>
        </p:txBody>
      </p:sp>
      <p:cxnSp>
        <p:nvCxnSpPr>
          <p:cNvPr id="33" name="Straight Connector 32">
            <a:extLst>
              <a:ext uri="{FF2B5EF4-FFF2-40B4-BE49-F238E27FC236}">
                <a16:creationId xmlns:a16="http://schemas.microsoft.com/office/drawing/2014/main" id="{E4D8B2E4-5D23-225F-2248-B662A316AA37}"/>
              </a:ext>
            </a:extLst>
          </p:cNvPr>
          <p:cNvCxnSpPr>
            <a:cxnSpLocks/>
          </p:cNvCxnSpPr>
          <p:nvPr userDrawn="1"/>
        </p:nvCxnSpPr>
        <p:spPr>
          <a:xfrm flipH="1">
            <a:off x="351508" y="1609993"/>
            <a:ext cx="851010" cy="0"/>
          </a:xfrm>
          <a:prstGeom prst="line">
            <a:avLst/>
          </a:prstGeom>
          <a:ln w="101600">
            <a:solidFill>
              <a:schemeClr val="accent1"/>
            </a:solidFill>
          </a:ln>
        </p:spPr>
        <p:style>
          <a:lnRef idx="1">
            <a:schemeClr val="accent1"/>
          </a:lnRef>
          <a:fillRef idx="0">
            <a:schemeClr val="accent1"/>
          </a:fillRef>
          <a:effectRef idx="0">
            <a:schemeClr val="accent1"/>
          </a:effectRef>
          <a:fontRef idx="minor">
            <a:schemeClr val="tx1"/>
          </a:fontRef>
        </p:style>
      </p:cxnSp>
      <p:sp>
        <p:nvSpPr>
          <p:cNvPr id="34" name="Text Placeholder 12">
            <a:extLst>
              <a:ext uri="{FF2B5EF4-FFF2-40B4-BE49-F238E27FC236}">
                <a16:creationId xmlns:a16="http://schemas.microsoft.com/office/drawing/2014/main" id="{3D7F296B-C000-119E-FF7D-4D69C4F7CB20}"/>
              </a:ext>
            </a:extLst>
          </p:cNvPr>
          <p:cNvSpPr>
            <a:spLocks noGrp="1"/>
          </p:cNvSpPr>
          <p:nvPr>
            <p:ph type="body" sz="quarter" idx="10" hasCustomPrompt="1"/>
          </p:nvPr>
        </p:nvSpPr>
        <p:spPr>
          <a:xfrm>
            <a:off x="351562" y="1914793"/>
            <a:ext cx="3109413" cy="949619"/>
          </a:xfrm>
        </p:spPr>
        <p:txBody>
          <a:bodyPr/>
          <a:lstStyle>
            <a:lvl1pPr marL="0" indent="0">
              <a:lnSpc>
                <a:spcPct val="120000"/>
              </a:lnSpc>
              <a:buNone/>
              <a:defRPr sz="1600" b="1" i="0" spc="-30" baseline="0">
                <a:solidFill>
                  <a:schemeClr val="bg1"/>
                </a:solidFill>
                <a:latin typeface="Century Gothic" panose="020B0502020202020204" pitchFamily="34" charset="0"/>
                <a:ea typeface="Inter Medium" panose="02000503000000020004" pitchFamily="2" charset="0"/>
              </a:defRPr>
            </a:lvl1pPr>
          </a:lstStyle>
          <a:p>
            <a:pPr lvl="0"/>
            <a:r>
              <a:rPr lang="en-US" dirty="0"/>
              <a:t>Lorem ipsum dolor sit </a:t>
            </a:r>
            <a:br>
              <a:rPr lang="en-US" dirty="0"/>
            </a:b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a:t>
            </a:r>
          </a:p>
        </p:txBody>
      </p:sp>
      <p:sp>
        <p:nvSpPr>
          <p:cNvPr id="35" name="Picture Placeholder 12">
            <a:extLst>
              <a:ext uri="{FF2B5EF4-FFF2-40B4-BE49-F238E27FC236}">
                <a16:creationId xmlns:a16="http://schemas.microsoft.com/office/drawing/2014/main" id="{35E2E1C5-4F8E-46FF-0027-47620472092C}"/>
              </a:ext>
            </a:extLst>
          </p:cNvPr>
          <p:cNvSpPr>
            <a:spLocks noGrp="1"/>
          </p:cNvSpPr>
          <p:nvPr>
            <p:ph type="pic" sz="quarter" idx="11" hasCustomPrompt="1"/>
          </p:nvPr>
        </p:nvSpPr>
        <p:spPr>
          <a:xfrm>
            <a:off x="3693400" y="1816101"/>
            <a:ext cx="2385215" cy="1471552"/>
          </a:xfrm>
          <a:prstGeom prst="roundRect">
            <a:avLst>
              <a:gd name="adj" fmla="val 5773"/>
            </a:avLst>
          </a:prstGeom>
          <a:solidFill>
            <a:srgbClr val="EBF7FF"/>
          </a:solidFill>
          <a:effectLst/>
        </p:spPr>
        <p:txBody>
          <a:bodyPr anchor="ctr"/>
          <a:lstStyle>
            <a:lvl1pPr marL="0" indent="0" algn="ctr">
              <a:buNone/>
              <a:defRPr sz="1000" b="0" i="0">
                <a:solidFill>
                  <a:schemeClr val="accent2">
                    <a:alpha val="10000"/>
                  </a:schemeClr>
                </a:solidFill>
                <a:latin typeface="Century Gothic" panose="020B0502020202020204" pitchFamily="34" charset="0"/>
                <a:ea typeface="Inter" panose="02000503000000020004" pitchFamily="2" charset="0"/>
              </a:defRPr>
            </a:lvl1pPr>
          </a:lstStyle>
          <a:p>
            <a:r>
              <a:rPr lang="en-US" dirty="0"/>
              <a:t>  Your picture</a:t>
            </a:r>
          </a:p>
        </p:txBody>
      </p:sp>
      <p:sp>
        <p:nvSpPr>
          <p:cNvPr id="37" name="Text Placeholder 5">
            <a:extLst>
              <a:ext uri="{FF2B5EF4-FFF2-40B4-BE49-F238E27FC236}">
                <a16:creationId xmlns:a16="http://schemas.microsoft.com/office/drawing/2014/main" id="{42BE8844-5872-C884-9596-56F73AD65744}"/>
              </a:ext>
            </a:extLst>
          </p:cNvPr>
          <p:cNvSpPr>
            <a:spLocks noGrp="1"/>
          </p:cNvSpPr>
          <p:nvPr>
            <p:ph type="body" sz="quarter" idx="18" hasCustomPrompt="1"/>
          </p:nvPr>
        </p:nvSpPr>
        <p:spPr>
          <a:xfrm>
            <a:off x="3712452" y="3488839"/>
            <a:ext cx="2347113" cy="276999"/>
          </a:xfrm>
        </p:spPr>
        <p:txBody>
          <a:bodyPr/>
          <a:lstStyle>
            <a:lvl1pPr marL="0" indent="0">
              <a:buNone/>
              <a:defRPr sz="1200" b="0" i="0">
                <a:solidFill>
                  <a:schemeClr val="tx1"/>
                </a:solidFill>
                <a:latin typeface="Century Gothic" panose="020B0502020202020204" pitchFamily="34" charset="0"/>
                <a:ea typeface="Inter" panose="02000503000000020004" pitchFamily="2" charset="0"/>
              </a:defRPr>
            </a:lvl1pPr>
          </a:lstStyle>
          <a:p>
            <a:pPr lvl="0"/>
            <a:r>
              <a:rPr lang="en-US" dirty="0"/>
              <a:t>Title</a:t>
            </a:r>
          </a:p>
        </p:txBody>
      </p:sp>
      <p:sp>
        <p:nvSpPr>
          <p:cNvPr id="38" name="Text Placeholder 5">
            <a:extLst>
              <a:ext uri="{FF2B5EF4-FFF2-40B4-BE49-F238E27FC236}">
                <a16:creationId xmlns:a16="http://schemas.microsoft.com/office/drawing/2014/main" id="{2E55F2F8-8648-96FF-CF9F-811EFBFC988F}"/>
              </a:ext>
            </a:extLst>
          </p:cNvPr>
          <p:cNvSpPr>
            <a:spLocks noGrp="1"/>
          </p:cNvSpPr>
          <p:nvPr>
            <p:ph type="body" sz="quarter" idx="19" hasCustomPrompt="1"/>
          </p:nvPr>
        </p:nvSpPr>
        <p:spPr>
          <a:xfrm>
            <a:off x="3712452" y="3786019"/>
            <a:ext cx="2347113" cy="1239763"/>
          </a:xfrm>
        </p:spPr>
        <p:txBody>
          <a:bodyPr/>
          <a:lstStyle>
            <a:lvl1pPr marL="0" indent="0">
              <a:lnSpc>
                <a:spcPct val="120000"/>
              </a:lnSpc>
              <a:buNone/>
              <a:defRPr sz="900" b="0" i="0" spc="0">
                <a:solidFill>
                  <a:schemeClr val="tx1"/>
                </a:solidFill>
                <a:latin typeface="Century Gothic" panose="020B0502020202020204" pitchFamily="34" charset="0"/>
                <a:ea typeface="Inter" panose="02000503000000020004" pitchFamily="2"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labore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a:t>
            </a:r>
          </a:p>
        </p:txBody>
      </p:sp>
      <p:sp>
        <p:nvSpPr>
          <p:cNvPr id="39" name="Text Placeholder 5">
            <a:extLst>
              <a:ext uri="{FF2B5EF4-FFF2-40B4-BE49-F238E27FC236}">
                <a16:creationId xmlns:a16="http://schemas.microsoft.com/office/drawing/2014/main" id="{90F23A1D-06F6-46F1-24BD-D0B1D049614C}"/>
              </a:ext>
            </a:extLst>
          </p:cNvPr>
          <p:cNvSpPr>
            <a:spLocks noGrp="1"/>
          </p:cNvSpPr>
          <p:nvPr>
            <p:ph type="body" sz="quarter" idx="20" hasCustomPrompt="1"/>
          </p:nvPr>
        </p:nvSpPr>
        <p:spPr>
          <a:xfrm>
            <a:off x="3712452" y="5032132"/>
            <a:ext cx="2347113" cy="246221"/>
          </a:xfrm>
        </p:spPr>
        <p:txBody>
          <a:bodyPr/>
          <a:lstStyle>
            <a:lvl1pPr marL="0" indent="0">
              <a:buNone/>
              <a:defRPr sz="1000" b="0" i="0" spc="0">
                <a:solidFill>
                  <a:schemeClr val="accent2"/>
                </a:solidFill>
                <a:latin typeface="Century Gothic" panose="020B0502020202020204" pitchFamily="34" charset="0"/>
                <a:ea typeface="Inter" panose="02000503000000020004" pitchFamily="2" charset="0"/>
              </a:defRPr>
            </a:lvl1pPr>
          </a:lstStyle>
          <a:p>
            <a:pPr lvl="0"/>
            <a:r>
              <a:rPr lang="en-US" dirty="0"/>
              <a:t>More details</a:t>
            </a:r>
          </a:p>
        </p:txBody>
      </p:sp>
      <p:sp>
        <p:nvSpPr>
          <p:cNvPr id="40" name="Picture Placeholder 12">
            <a:extLst>
              <a:ext uri="{FF2B5EF4-FFF2-40B4-BE49-F238E27FC236}">
                <a16:creationId xmlns:a16="http://schemas.microsoft.com/office/drawing/2014/main" id="{70563759-EE20-58D4-B532-722823565966}"/>
              </a:ext>
            </a:extLst>
          </p:cNvPr>
          <p:cNvSpPr>
            <a:spLocks noGrp="1"/>
          </p:cNvSpPr>
          <p:nvPr>
            <p:ph type="pic" sz="quarter" idx="22" hasCustomPrompt="1"/>
          </p:nvPr>
        </p:nvSpPr>
        <p:spPr>
          <a:xfrm>
            <a:off x="6535845" y="1816101"/>
            <a:ext cx="2385215" cy="1471552"/>
          </a:xfrm>
          <a:prstGeom prst="roundRect">
            <a:avLst>
              <a:gd name="adj" fmla="val 5773"/>
            </a:avLst>
          </a:prstGeom>
          <a:solidFill>
            <a:srgbClr val="EBF7FF"/>
          </a:solidFill>
          <a:effectLst/>
        </p:spPr>
        <p:txBody>
          <a:bodyPr anchor="ctr"/>
          <a:lstStyle>
            <a:lvl1pPr marL="0" indent="0" algn="ctr">
              <a:buNone/>
              <a:defRPr sz="1000" b="0" i="0">
                <a:solidFill>
                  <a:schemeClr val="accent2">
                    <a:alpha val="10000"/>
                  </a:schemeClr>
                </a:solidFill>
                <a:latin typeface="Century Gothic" panose="020B0502020202020204" pitchFamily="34" charset="0"/>
                <a:ea typeface="Inter" panose="02000503000000020004" pitchFamily="2" charset="0"/>
              </a:defRPr>
            </a:lvl1pPr>
          </a:lstStyle>
          <a:p>
            <a:r>
              <a:rPr lang="en-US" dirty="0"/>
              <a:t>  Your picture </a:t>
            </a:r>
          </a:p>
        </p:txBody>
      </p:sp>
      <p:sp>
        <p:nvSpPr>
          <p:cNvPr id="41" name="Text Placeholder 5">
            <a:extLst>
              <a:ext uri="{FF2B5EF4-FFF2-40B4-BE49-F238E27FC236}">
                <a16:creationId xmlns:a16="http://schemas.microsoft.com/office/drawing/2014/main" id="{7339B7DA-9BDA-DE13-7293-5A9057EF255A}"/>
              </a:ext>
            </a:extLst>
          </p:cNvPr>
          <p:cNvSpPr>
            <a:spLocks noGrp="1"/>
          </p:cNvSpPr>
          <p:nvPr>
            <p:ph type="body" sz="quarter" idx="23" hasCustomPrompt="1"/>
          </p:nvPr>
        </p:nvSpPr>
        <p:spPr>
          <a:xfrm>
            <a:off x="6554897" y="3488839"/>
            <a:ext cx="2347113" cy="276999"/>
          </a:xfrm>
        </p:spPr>
        <p:txBody>
          <a:bodyPr/>
          <a:lstStyle>
            <a:lvl1pPr marL="0" indent="0">
              <a:buNone/>
              <a:defRPr sz="1200" b="0" i="0">
                <a:solidFill>
                  <a:schemeClr val="tx1"/>
                </a:solidFill>
                <a:latin typeface="Century Gothic" panose="020B0502020202020204" pitchFamily="34" charset="0"/>
                <a:ea typeface="Inter" panose="02000503000000020004" pitchFamily="2" charset="0"/>
              </a:defRPr>
            </a:lvl1pPr>
          </a:lstStyle>
          <a:p>
            <a:pPr lvl="0"/>
            <a:r>
              <a:rPr lang="en-US" dirty="0"/>
              <a:t>Title</a:t>
            </a:r>
          </a:p>
        </p:txBody>
      </p:sp>
      <p:sp>
        <p:nvSpPr>
          <p:cNvPr id="42" name="Text Placeholder 5">
            <a:extLst>
              <a:ext uri="{FF2B5EF4-FFF2-40B4-BE49-F238E27FC236}">
                <a16:creationId xmlns:a16="http://schemas.microsoft.com/office/drawing/2014/main" id="{BCBD0184-7A7F-5243-AA33-EF19ACA99B0C}"/>
              </a:ext>
            </a:extLst>
          </p:cNvPr>
          <p:cNvSpPr>
            <a:spLocks noGrp="1"/>
          </p:cNvSpPr>
          <p:nvPr>
            <p:ph type="body" sz="quarter" idx="24" hasCustomPrompt="1"/>
          </p:nvPr>
        </p:nvSpPr>
        <p:spPr>
          <a:xfrm>
            <a:off x="6554897" y="3786019"/>
            <a:ext cx="2347113" cy="1239763"/>
          </a:xfrm>
        </p:spPr>
        <p:txBody>
          <a:bodyPr/>
          <a:lstStyle>
            <a:lvl1pPr marL="0" indent="0">
              <a:lnSpc>
                <a:spcPct val="120000"/>
              </a:lnSpc>
              <a:buNone/>
              <a:defRPr sz="900" b="0" i="0" spc="0">
                <a:solidFill>
                  <a:schemeClr val="tx1"/>
                </a:solidFill>
                <a:latin typeface="Century Gothic" panose="020B0502020202020204" pitchFamily="34" charset="0"/>
                <a:ea typeface="Inter" panose="02000503000000020004" pitchFamily="2"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labore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a:t>
            </a:r>
          </a:p>
        </p:txBody>
      </p:sp>
      <p:sp>
        <p:nvSpPr>
          <p:cNvPr id="43" name="Text Placeholder 5">
            <a:extLst>
              <a:ext uri="{FF2B5EF4-FFF2-40B4-BE49-F238E27FC236}">
                <a16:creationId xmlns:a16="http://schemas.microsoft.com/office/drawing/2014/main" id="{45619F7D-8FAC-7818-20A6-DE07FC9517F9}"/>
              </a:ext>
            </a:extLst>
          </p:cNvPr>
          <p:cNvSpPr>
            <a:spLocks noGrp="1"/>
          </p:cNvSpPr>
          <p:nvPr>
            <p:ph type="body" sz="quarter" idx="25" hasCustomPrompt="1"/>
          </p:nvPr>
        </p:nvSpPr>
        <p:spPr>
          <a:xfrm>
            <a:off x="6554897" y="5032132"/>
            <a:ext cx="2347113" cy="246221"/>
          </a:xfrm>
        </p:spPr>
        <p:txBody>
          <a:bodyPr/>
          <a:lstStyle>
            <a:lvl1pPr marL="0" indent="0">
              <a:buNone/>
              <a:defRPr sz="1000" b="0" i="0" spc="0">
                <a:solidFill>
                  <a:schemeClr val="accent2"/>
                </a:solidFill>
                <a:latin typeface="Century Gothic" panose="020B0502020202020204" pitchFamily="34" charset="0"/>
                <a:ea typeface="Inter" panose="02000503000000020004" pitchFamily="2" charset="0"/>
              </a:defRPr>
            </a:lvl1pPr>
          </a:lstStyle>
          <a:p>
            <a:pPr lvl="0"/>
            <a:r>
              <a:rPr lang="en-US" dirty="0"/>
              <a:t>More details</a:t>
            </a:r>
          </a:p>
        </p:txBody>
      </p:sp>
      <p:sp>
        <p:nvSpPr>
          <p:cNvPr id="44" name="Picture Placeholder 12">
            <a:extLst>
              <a:ext uri="{FF2B5EF4-FFF2-40B4-BE49-F238E27FC236}">
                <a16:creationId xmlns:a16="http://schemas.microsoft.com/office/drawing/2014/main" id="{735F41D4-24FF-3064-45FF-9BFA8062A781}"/>
              </a:ext>
            </a:extLst>
          </p:cNvPr>
          <p:cNvSpPr>
            <a:spLocks noGrp="1"/>
          </p:cNvSpPr>
          <p:nvPr>
            <p:ph type="pic" sz="quarter" idx="27" hasCustomPrompt="1"/>
          </p:nvPr>
        </p:nvSpPr>
        <p:spPr>
          <a:xfrm>
            <a:off x="9378290" y="1816101"/>
            <a:ext cx="2385215" cy="1471552"/>
          </a:xfrm>
          <a:prstGeom prst="roundRect">
            <a:avLst>
              <a:gd name="adj" fmla="val 5773"/>
            </a:avLst>
          </a:prstGeom>
          <a:solidFill>
            <a:srgbClr val="EBF7FF"/>
          </a:solidFill>
          <a:effectLst/>
        </p:spPr>
        <p:txBody>
          <a:bodyPr anchor="ctr"/>
          <a:lstStyle>
            <a:lvl1pPr marL="0" indent="0" algn="ctr">
              <a:buNone/>
              <a:defRPr sz="1000" b="0" i="0">
                <a:solidFill>
                  <a:schemeClr val="accent2">
                    <a:alpha val="10000"/>
                  </a:schemeClr>
                </a:solidFill>
                <a:latin typeface="Century Gothic" panose="020B0502020202020204" pitchFamily="34" charset="0"/>
                <a:ea typeface="Inter" panose="02000503000000020004" pitchFamily="2" charset="0"/>
              </a:defRPr>
            </a:lvl1pPr>
          </a:lstStyle>
          <a:p>
            <a:r>
              <a:rPr lang="en-US" dirty="0"/>
              <a:t> Your picture</a:t>
            </a:r>
          </a:p>
        </p:txBody>
      </p:sp>
      <p:sp>
        <p:nvSpPr>
          <p:cNvPr id="45" name="Text Placeholder 5">
            <a:extLst>
              <a:ext uri="{FF2B5EF4-FFF2-40B4-BE49-F238E27FC236}">
                <a16:creationId xmlns:a16="http://schemas.microsoft.com/office/drawing/2014/main" id="{4321D4F8-77F2-C822-0B49-8D8DBE9A826D}"/>
              </a:ext>
            </a:extLst>
          </p:cNvPr>
          <p:cNvSpPr>
            <a:spLocks noGrp="1"/>
          </p:cNvSpPr>
          <p:nvPr>
            <p:ph type="body" sz="quarter" idx="28" hasCustomPrompt="1"/>
          </p:nvPr>
        </p:nvSpPr>
        <p:spPr>
          <a:xfrm>
            <a:off x="9397342" y="3488839"/>
            <a:ext cx="2347113" cy="276999"/>
          </a:xfrm>
        </p:spPr>
        <p:txBody>
          <a:bodyPr/>
          <a:lstStyle>
            <a:lvl1pPr marL="0" indent="0">
              <a:buNone/>
              <a:defRPr sz="1200" b="0" i="0">
                <a:solidFill>
                  <a:schemeClr val="tx1"/>
                </a:solidFill>
                <a:latin typeface="Century Gothic" panose="020B0502020202020204" pitchFamily="34" charset="0"/>
                <a:ea typeface="Inter" panose="02000503000000020004" pitchFamily="2" charset="0"/>
              </a:defRPr>
            </a:lvl1pPr>
          </a:lstStyle>
          <a:p>
            <a:pPr lvl="0"/>
            <a:r>
              <a:rPr lang="en-US" dirty="0"/>
              <a:t>Title</a:t>
            </a:r>
          </a:p>
        </p:txBody>
      </p:sp>
      <p:sp>
        <p:nvSpPr>
          <p:cNvPr id="46" name="Text Placeholder 5">
            <a:extLst>
              <a:ext uri="{FF2B5EF4-FFF2-40B4-BE49-F238E27FC236}">
                <a16:creationId xmlns:a16="http://schemas.microsoft.com/office/drawing/2014/main" id="{4B2BBF2D-A1D0-C2B5-5B58-099425B87AF6}"/>
              </a:ext>
            </a:extLst>
          </p:cNvPr>
          <p:cNvSpPr>
            <a:spLocks noGrp="1"/>
          </p:cNvSpPr>
          <p:nvPr>
            <p:ph type="body" sz="quarter" idx="29" hasCustomPrompt="1"/>
          </p:nvPr>
        </p:nvSpPr>
        <p:spPr>
          <a:xfrm>
            <a:off x="9397342" y="3786019"/>
            <a:ext cx="2347113" cy="1239763"/>
          </a:xfrm>
        </p:spPr>
        <p:txBody>
          <a:bodyPr/>
          <a:lstStyle>
            <a:lvl1pPr marL="0" indent="0">
              <a:lnSpc>
                <a:spcPct val="120000"/>
              </a:lnSpc>
              <a:buNone/>
              <a:defRPr sz="900" b="0" i="0" spc="0">
                <a:solidFill>
                  <a:schemeClr val="tx1"/>
                </a:solidFill>
                <a:latin typeface="Century Gothic" panose="020B0502020202020204" pitchFamily="34" charset="0"/>
                <a:ea typeface="Inter" panose="02000503000000020004" pitchFamily="2"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labore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a:t>
            </a:r>
          </a:p>
        </p:txBody>
      </p:sp>
      <p:sp>
        <p:nvSpPr>
          <p:cNvPr id="47" name="Text Placeholder 5">
            <a:extLst>
              <a:ext uri="{FF2B5EF4-FFF2-40B4-BE49-F238E27FC236}">
                <a16:creationId xmlns:a16="http://schemas.microsoft.com/office/drawing/2014/main" id="{97D91404-02E1-EA59-7765-1AA9072FCAAD}"/>
              </a:ext>
            </a:extLst>
          </p:cNvPr>
          <p:cNvSpPr>
            <a:spLocks noGrp="1"/>
          </p:cNvSpPr>
          <p:nvPr>
            <p:ph type="body" sz="quarter" idx="30" hasCustomPrompt="1"/>
          </p:nvPr>
        </p:nvSpPr>
        <p:spPr>
          <a:xfrm>
            <a:off x="9397342" y="5032132"/>
            <a:ext cx="2347113" cy="246221"/>
          </a:xfrm>
        </p:spPr>
        <p:txBody>
          <a:bodyPr/>
          <a:lstStyle>
            <a:lvl1pPr marL="0" indent="0">
              <a:buNone/>
              <a:defRPr sz="1000" b="0" i="0" spc="0">
                <a:solidFill>
                  <a:schemeClr val="accent2"/>
                </a:solidFill>
                <a:latin typeface="Century Gothic" panose="020B0502020202020204" pitchFamily="34" charset="0"/>
                <a:ea typeface="Inter" panose="02000503000000020004" pitchFamily="2" charset="0"/>
              </a:defRPr>
            </a:lvl1pPr>
          </a:lstStyle>
          <a:p>
            <a:pPr lvl="0"/>
            <a:r>
              <a:rPr lang="en-US" dirty="0"/>
              <a:t>More details</a:t>
            </a:r>
          </a:p>
        </p:txBody>
      </p:sp>
    </p:spTree>
    <p:extLst>
      <p:ext uri="{BB962C8B-B14F-4D97-AF65-F5344CB8AC3E}">
        <p14:creationId xmlns:p14="http://schemas.microsoft.com/office/powerpoint/2010/main" val="321737239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 Tables + Images - Light">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5A35B5B8-AAFE-D33E-DA7A-4B2ECADFF13A}"/>
              </a:ext>
            </a:extLst>
          </p:cNvPr>
          <p:cNvSpPr>
            <a:spLocks noGrp="1"/>
          </p:cNvSpPr>
          <p:nvPr>
            <p:ph type="title" hasCustomPrompt="1"/>
          </p:nvPr>
        </p:nvSpPr>
        <p:spPr>
          <a:xfrm>
            <a:off x="351508" y="790019"/>
            <a:ext cx="11569488" cy="548066"/>
          </a:xfrm>
        </p:spPr>
        <p:txBody>
          <a:bodyPr anchor="t"/>
          <a:lstStyle>
            <a:lvl1pPr>
              <a:defRPr>
                <a:solidFill>
                  <a:schemeClr val="tx2"/>
                </a:solidFill>
              </a:defRPr>
            </a:lvl1pPr>
          </a:lstStyle>
          <a:p>
            <a:r>
              <a:rPr lang="en-US" dirty="0"/>
              <a:t>Lorem ipsum dolor</a:t>
            </a:r>
          </a:p>
        </p:txBody>
      </p:sp>
      <p:cxnSp>
        <p:nvCxnSpPr>
          <p:cNvPr id="10" name="Straight Connector 9">
            <a:extLst>
              <a:ext uri="{FF2B5EF4-FFF2-40B4-BE49-F238E27FC236}">
                <a16:creationId xmlns:a16="http://schemas.microsoft.com/office/drawing/2014/main" id="{44D7CEF7-0F63-8F68-F8D8-69FCF831C797}"/>
              </a:ext>
            </a:extLst>
          </p:cNvPr>
          <p:cNvCxnSpPr>
            <a:cxnSpLocks/>
          </p:cNvCxnSpPr>
          <p:nvPr userDrawn="1"/>
        </p:nvCxnSpPr>
        <p:spPr>
          <a:xfrm flipH="1">
            <a:off x="351508" y="1609993"/>
            <a:ext cx="851010" cy="0"/>
          </a:xfrm>
          <a:prstGeom prst="line">
            <a:avLst/>
          </a:prstGeom>
          <a:ln w="1016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3" name="Text Placeholder 12">
            <a:extLst>
              <a:ext uri="{FF2B5EF4-FFF2-40B4-BE49-F238E27FC236}">
                <a16:creationId xmlns:a16="http://schemas.microsoft.com/office/drawing/2014/main" id="{F8D04324-FC7A-8FDD-4B7F-D4883E70781F}"/>
              </a:ext>
            </a:extLst>
          </p:cNvPr>
          <p:cNvSpPr>
            <a:spLocks noGrp="1"/>
          </p:cNvSpPr>
          <p:nvPr>
            <p:ph type="body" sz="quarter" idx="10" hasCustomPrompt="1"/>
          </p:nvPr>
        </p:nvSpPr>
        <p:spPr>
          <a:xfrm>
            <a:off x="351562" y="1881901"/>
            <a:ext cx="2515558" cy="949619"/>
          </a:xfrm>
        </p:spPr>
        <p:txBody>
          <a:bodyPr/>
          <a:lstStyle>
            <a:lvl1pPr marL="0" indent="0">
              <a:lnSpc>
                <a:spcPct val="120000"/>
              </a:lnSpc>
              <a:buNone/>
              <a:defRPr sz="1600" b="1" i="0" spc="-30" baseline="0">
                <a:solidFill>
                  <a:schemeClr val="tx1"/>
                </a:solidFill>
                <a:latin typeface="Century Gothic" panose="020B0502020202020204" pitchFamily="34" charset="0"/>
                <a:ea typeface="Inter Medium" panose="02000503000000020004" pitchFamily="2" charset="0"/>
              </a:defRPr>
            </a:lvl1pPr>
          </a:lstStyle>
          <a:p>
            <a:pPr lvl="0"/>
            <a:r>
              <a:rPr lang="en-US" dirty="0"/>
              <a:t>Lorem ipsum dolor sit </a:t>
            </a:r>
            <a:br>
              <a:rPr lang="en-US" dirty="0"/>
            </a:b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a:t>
            </a:r>
          </a:p>
        </p:txBody>
      </p:sp>
      <p:pic>
        <p:nvPicPr>
          <p:cNvPr id="17" name="Picture 16" descr="A picture containing graphics, font, graphic design, screenshot&#10;&#10;Description automatically generated">
            <a:extLst>
              <a:ext uri="{FF2B5EF4-FFF2-40B4-BE49-F238E27FC236}">
                <a16:creationId xmlns:a16="http://schemas.microsoft.com/office/drawing/2014/main" id="{219A0DAF-6A7A-3A96-F56A-EB47C6946142}"/>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56572" y="6471306"/>
            <a:ext cx="1332601" cy="184431"/>
          </a:xfrm>
          <a:prstGeom prst="rect">
            <a:avLst/>
          </a:prstGeom>
        </p:spPr>
      </p:pic>
      <p:sp>
        <p:nvSpPr>
          <p:cNvPr id="20" name="Slide Number Placeholder 19">
            <a:extLst>
              <a:ext uri="{FF2B5EF4-FFF2-40B4-BE49-F238E27FC236}">
                <a16:creationId xmlns:a16="http://schemas.microsoft.com/office/drawing/2014/main" id="{93285FDD-7B72-DEC1-4BB4-9D1D6DE4ACCF}"/>
              </a:ext>
            </a:extLst>
          </p:cNvPr>
          <p:cNvSpPr>
            <a:spLocks noGrp="1"/>
          </p:cNvSpPr>
          <p:nvPr>
            <p:ph type="sldNum" sz="quarter" idx="31"/>
          </p:nvPr>
        </p:nvSpPr>
        <p:spPr>
          <a:xfrm>
            <a:off x="1727593" y="6378233"/>
            <a:ext cx="876357" cy="365125"/>
          </a:xfrm>
          <a:prstGeom prst="rect">
            <a:avLst/>
          </a:prstGeom>
        </p:spPr>
        <p:txBody>
          <a:bodyPr/>
          <a:lstStyle/>
          <a:p>
            <a:r>
              <a:rPr lang="en-US" dirty="0">
                <a:latin typeface="Century Gothic" panose="020B0502020202020204" pitchFamily="34" charset="0"/>
              </a:rPr>
              <a:t>|    </a:t>
            </a:r>
            <a:fld id="{298D9031-2DC4-6A42-8DBA-0D4123D26D12}" type="slidenum">
              <a:rPr lang="en-US" smtClean="0">
                <a:latin typeface="Century Gothic" panose="020B0502020202020204" pitchFamily="34" charset="0"/>
              </a:rPr>
              <a:pPr/>
              <a:t>‹#›</a:t>
            </a:fld>
            <a:endParaRPr lang="en-US" dirty="0">
              <a:latin typeface="Century Gothic" panose="020B0502020202020204" pitchFamily="34" charset="0"/>
            </a:endParaRPr>
          </a:p>
        </p:txBody>
      </p:sp>
      <p:sp>
        <p:nvSpPr>
          <p:cNvPr id="52" name="Text Placeholder 12">
            <a:extLst>
              <a:ext uri="{FF2B5EF4-FFF2-40B4-BE49-F238E27FC236}">
                <a16:creationId xmlns:a16="http://schemas.microsoft.com/office/drawing/2014/main" id="{66F44A2F-6288-7FB0-F109-A9B478167DA5}"/>
              </a:ext>
            </a:extLst>
          </p:cNvPr>
          <p:cNvSpPr>
            <a:spLocks noGrp="1"/>
          </p:cNvSpPr>
          <p:nvPr>
            <p:ph type="body" sz="quarter" idx="15"/>
          </p:nvPr>
        </p:nvSpPr>
        <p:spPr>
          <a:xfrm>
            <a:off x="3535910" y="1621332"/>
            <a:ext cx="2700196" cy="3846018"/>
          </a:xfrm>
          <a:prstGeom prst="roundRect">
            <a:avLst>
              <a:gd name="adj" fmla="val 2974"/>
            </a:avLst>
          </a:prstGeom>
          <a:solidFill>
            <a:schemeClr val="bg1"/>
          </a:solidFill>
          <a:ln w="0">
            <a:solidFill>
              <a:schemeClr val="accent1">
                <a:alpha val="0"/>
              </a:schemeClr>
            </a:solidFill>
          </a:ln>
          <a:effectLst>
            <a:outerShdw blurRad="493737" dist="38100" dir="5400000" algn="t" rotWithShape="0">
              <a:schemeClr val="accent2">
                <a:alpha val="14000"/>
              </a:schemeClr>
            </a:outerShdw>
          </a:effectLst>
        </p:spPr>
        <p:txBody>
          <a:bodyPr/>
          <a:lstStyle>
            <a:lvl1pPr marL="0" indent="0">
              <a:lnSpc>
                <a:spcPct val="120000"/>
              </a:lnSpc>
              <a:buNone/>
              <a:defRPr sz="1000" b="0" i="0" spc="-25" baseline="0">
                <a:ln>
                  <a:noFill/>
                </a:ln>
                <a:noFill/>
                <a:latin typeface="Century Gothic" panose="020B0502020202020204" pitchFamily="34" charset="0"/>
                <a:ea typeface="Inter" panose="02000503000000020004" pitchFamily="2" charset="0"/>
              </a:defRPr>
            </a:lvl1pPr>
          </a:lstStyle>
          <a:p>
            <a:pPr marL="0" lvl="0" indent="0" algn="l" defTabSz="457200" rtl="0" eaLnBrk="1" latinLnBrk="0" hangingPunct="1">
              <a:lnSpc>
                <a:spcPct val="120000"/>
              </a:lnSpc>
              <a:spcBef>
                <a:spcPts val="500"/>
              </a:spcBef>
              <a:buClr>
                <a:schemeClr val="accent1"/>
              </a:buClr>
              <a:buSzPct val="120000"/>
              <a:buFont typeface="Arial" panose="020B0604020202020204" pitchFamily="34" charset="0"/>
              <a:buNone/>
              <a:tabLst/>
            </a:pPr>
            <a:r>
              <a:rPr lang="en-US"/>
              <a:t>Click to edit Master text styles</a:t>
            </a:r>
          </a:p>
        </p:txBody>
      </p:sp>
      <p:sp>
        <p:nvSpPr>
          <p:cNvPr id="53" name="Text Placeholder 12">
            <a:extLst>
              <a:ext uri="{FF2B5EF4-FFF2-40B4-BE49-F238E27FC236}">
                <a16:creationId xmlns:a16="http://schemas.microsoft.com/office/drawing/2014/main" id="{0D584729-F5CC-6A0C-DFA1-C2F53250DA6A}"/>
              </a:ext>
            </a:extLst>
          </p:cNvPr>
          <p:cNvSpPr>
            <a:spLocks noGrp="1"/>
          </p:cNvSpPr>
          <p:nvPr>
            <p:ph type="body" sz="quarter" idx="21"/>
          </p:nvPr>
        </p:nvSpPr>
        <p:spPr>
          <a:xfrm>
            <a:off x="6378355" y="1621332"/>
            <a:ext cx="2700196" cy="3846018"/>
          </a:xfrm>
          <a:prstGeom prst="roundRect">
            <a:avLst>
              <a:gd name="adj" fmla="val 2974"/>
            </a:avLst>
          </a:prstGeom>
          <a:solidFill>
            <a:schemeClr val="bg1"/>
          </a:solidFill>
          <a:ln w="0">
            <a:solidFill>
              <a:schemeClr val="accent1">
                <a:alpha val="0"/>
              </a:schemeClr>
            </a:solidFill>
          </a:ln>
          <a:effectLst>
            <a:outerShdw blurRad="493737" dist="38100" dir="5400000" algn="t" rotWithShape="0">
              <a:schemeClr val="accent2">
                <a:alpha val="14000"/>
              </a:schemeClr>
            </a:outerShdw>
          </a:effectLst>
        </p:spPr>
        <p:txBody>
          <a:bodyPr/>
          <a:lstStyle>
            <a:lvl1pPr marL="0" indent="0">
              <a:lnSpc>
                <a:spcPct val="120000"/>
              </a:lnSpc>
              <a:buNone/>
              <a:defRPr sz="1000" b="0" i="0" spc="-25" baseline="0">
                <a:ln>
                  <a:noFill/>
                </a:ln>
                <a:noFill/>
                <a:latin typeface="Century Gothic" panose="020B0502020202020204" pitchFamily="34" charset="0"/>
                <a:ea typeface="Inter" panose="02000503000000020004" pitchFamily="2" charset="0"/>
              </a:defRPr>
            </a:lvl1pPr>
          </a:lstStyle>
          <a:p>
            <a:pPr marL="0" lvl="0" indent="0" algn="l" defTabSz="457200" rtl="0" eaLnBrk="1" latinLnBrk="0" hangingPunct="1">
              <a:lnSpc>
                <a:spcPct val="120000"/>
              </a:lnSpc>
              <a:spcBef>
                <a:spcPts val="500"/>
              </a:spcBef>
              <a:buClr>
                <a:schemeClr val="accent1"/>
              </a:buClr>
              <a:buSzPct val="120000"/>
              <a:buFont typeface="Arial" panose="020B0604020202020204" pitchFamily="34" charset="0"/>
              <a:buNone/>
              <a:tabLst/>
            </a:pPr>
            <a:r>
              <a:rPr lang="en-US"/>
              <a:t>Click to edit Master text styles</a:t>
            </a:r>
          </a:p>
        </p:txBody>
      </p:sp>
      <p:sp>
        <p:nvSpPr>
          <p:cNvPr id="54" name="Text Placeholder 12">
            <a:extLst>
              <a:ext uri="{FF2B5EF4-FFF2-40B4-BE49-F238E27FC236}">
                <a16:creationId xmlns:a16="http://schemas.microsoft.com/office/drawing/2014/main" id="{EAF83154-15F6-0597-3BDB-1CE7D32CCE34}"/>
              </a:ext>
            </a:extLst>
          </p:cNvPr>
          <p:cNvSpPr>
            <a:spLocks noGrp="1"/>
          </p:cNvSpPr>
          <p:nvPr>
            <p:ph type="body" sz="quarter" idx="26" hasCustomPrompt="1"/>
          </p:nvPr>
        </p:nvSpPr>
        <p:spPr>
          <a:xfrm>
            <a:off x="9220800" y="1621332"/>
            <a:ext cx="2700196" cy="3846018"/>
          </a:xfrm>
          <a:prstGeom prst="roundRect">
            <a:avLst>
              <a:gd name="adj" fmla="val 2974"/>
            </a:avLst>
          </a:prstGeom>
          <a:solidFill>
            <a:schemeClr val="bg1"/>
          </a:solidFill>
          <a:ln w="0">
            <a:solidFill>
              <a:schemeClr val="accent1">
                <a:alpha val="0"/>
              </a:schemeClr>
            </a:solidFill>
          </a:ln>
          <a:effectLst>
            <a:outerShdw blurRad="493737" dist="38100" dir="5400000" algn="t" rotWithShape="0">
              <a:schemeClr val="accent2">
                <a:alpha val="14000"/>
              </a:schemeClr>
            </a:outerShdw>
          </a:effectLst>
        </p:spPr>
        <p:txBody>
          <a:bodyPr/>
          <a:lstStyle>
            <a:lvl1pPr marL="0" indent="0">
              <a:lnSpc>
                <a:spcPct val="120000"/>
              </a:lnSpc>
              <a:buNone/>
              <a:defRPr sz="1000" b="0" i="0" spc="-25" baseline="0">
                <a:ln>
                  <a:noFill/>
                </a:ln>
                <a:noFill/>
                <a:latin typeface="Century Gothic" panose="020B0502020202020204" pitchFamily="34" charset="0"/>
                <a:ea typeface="Inter" panose="02000503000000020004" pitchFamily="2" charset="0"/>
              </a:defRPr>
            </a:lvl1pPr>
          </a:lstStyle>
          <a:p>
            <a:pPr lvl="0"/>
            <a:r>
              <a:rPr lang="en-US" dirty="0"/>
              <a:t> </a:t>
            </a:r>
          </a:p>
        </p:txBody>
      </p:sp>
      <p:sp>
        <p:nvSpPr>
          <p:cNvPr id="55" name="Picture Placeholder 12">
            <a:extLst>
              <a:ext uri="{FF2B5EF4-FFF2-40B4-BE49-F238E27FC236}">
                <a16:creationId xmlns:a16="http://schemas.microsoft.com/office/drawing/2014/main" id="{BD338F3B-C64A-0009-234B-39B83806F962}"/>
              </a:ext>
            </a:extLst>
          </p:cNvPr>
          <p:cNvSpPr>
            <a:spLocks noGrp="1"/>
          </p:cNvSpPr>
          <p:nvPr>
            <p:ph type="pic" sz="quarter" idx="11" hasCustomPrompt="1"/>
          </p:nvPr>
        </p:nvSpPr>
        <p:spPr>
          <a:xfrm>
            <a:off x="3693400" y="1816101"/>
            <a:ext cx="2385215" cy="1471552"/>
          </a:xfrm>
          <a:prstGeom prst="roundRect">
            <a:avLst>
              <a:gd name="adj" fmla="val 5773"/>
            </a:avLst>
          </a:prstGeom>
          <a:solidFill>
            <a:srgbClr val="EBF7FF"/>
          </a:solidFill>
          <a:effectLst/>
        </p:spPr>
        <p:txBody>
          <a:bodyPr anchor="ctr"/>
          <a:lstStyle>
            <a:lvl1pPr marL="0" indent="0" algn="ctr">
              <a:buNone/>
              <a:defRPr sz="1000" b="0" i="0">
                <a:solidFill>
                  <a:schemeClr val="accent2">
                    <a:alpha val="10000"/>
                  </a:schemeClr>
                </a:solidFill>
                <a:latin typeface="Century Gothic" panose="020B0502020202020204" pitchFamily="34" charset="0"/>
                <a:ea typeface="Inter" panose="02000503000000020004" pitchFamily="2" charset="0"/>
              </a:defRPr>
            </a:lvl1pPr>
          </a:lstStyle>
          <a:p>
            <a:r>
              <a:rPr lang="en-US" dirty="0"/>
              <a:t>  Your picture</a:t>
            </a:r>
          </a:p>
        </p:txBody>
      </p:sp>
      <p:sp>
        <p:nvSpPr>
          <p:cNvPr id="56" name="Text Placeholder 5">
            <a:extLst>
              <a:ext uri="{FF2B5EF4-FFF2-40B4-BE49-F238E27FC236}">
                <a16:creationId xmlns:a16="http://schemas.microsoft.com/office/drawing/2014/main" id="{A63A708B-1755-30B8-DA06-41078A0F39A6}"/>
              </a:ext>
            </a:extLst>
          </p:cNvPr>
          <p:cNvSpPr>
            <a:spLocks noGrp="1"/>
          </p:cNvSpPr>
          <p:nvPr>
            <p:ph type="body" sz="quarter" idx="18" hasCustomPrompt="1"/>
          </p:nvPr>
        </p:nvSpPr>
        <p:spPr>
          <a:xfrm>
            <a:off x="3712452" y="3488839"/>
            <a:ext cx="2347113" cy="276999"/>
          </a:xfrm>
        </p:spPr>
        <p:txBody>
          <a:bodyPr/>
          <a:lstStyle>
            <a:lvl1pPr marL="0" indent="0">
              <a:buNone/>
              <a:defRPr sz="1200" b="0" i="0">
                <a:solidFill>
                  <a:schemeClr val="tx1"/>
                </a:solidFill>
                <a:latin typeface="Century Gothic" panose="020B0502020202020204" pitchFamily="34" charset="0"/>
                <a:ea typeface="Inter" panose="02000503000000020004" pitchFamily="2" charset="0"/>
              </a:defRPr>
            </a:lvl1pPr>
          </a:lstStyle>
          <a:p>
            <a:pPr lvl="0"/>
            <a:r>
              <a:rPr lang="en-US" dirty="0"/>
              <a:t>Title</a:t>
            </a:r>
          </a:p>
        </p:txBody>
      </p:sp>
      <p:sp>
        <p:nvSpPr>
          <p:cNvPr id="57" name="Text Placeholder 5">
            <a:extLst>
              <a:ext uri="{FF2B5EF4-FFF2-40B4-BE49-F238E27FC236}">
                <a16:creationId xmlns:a16="http://schemas.microsoft.com/office/drawing/2014/main" id="{2BC77229-9924-5CF5-CCE8-EA1C0CE8DA2D}"/>
              </a:ext>
            </a:extLst>
          </p:cNvPr>
          <p:cNvSpPr>
            <a:spLocks noGrp="1"/>
          </p:cNvSpPr>
          <p:nvPr>
            <p:ph type="body" sz="quarter" idx="19" hasCustomPrompt="1"/>
          </p:nvPr>
        </p:nvSpPr>
        <p:spPr>
          <a:xfrm>
            <a:off x="3712452" y="3786019"/>
            <a:ext cx="2347113" cy="1239763"/>
          </a:xfrm>
        </p:spPr>
        <p:txBody>
          <a:bodyPr/>
          <a:lstStyle>
            <a:lvl1pPr marL="0" indent="0">
              <a:lnSpc>
                <a:spcPct val="120000"/>
              </a:lnSpc>
              <a:buNone/>
              <a:defRPr sz="900" b="0" i="0" spc="0">
                <a:solidFill>
                  <a:schemeClr val="tx1"/>
                </a:solidFill>
                <a:latin typeface="Century Gothic" panose="020B0502020202020204" pitchFamily="34" charset="0"/>
                <a:ea typeface="Inter" panose="02000503000000020004" pitchFamily="2"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labore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a:t>
            </a:r>
          </a:p>
        </p:txBody>
      </p:sp>
      <p:sp>
        <p:nvSpPr>
          <p:cNvPr id="58" name="Text Placeholder 5">
            <a:extLst>
              <a:ext uri="{FF2B5EF4-FFF2-40B4-BE49-F238E27FC236}">
                <a16:creationId xmlns:a16="http://schemas.microsoft.com/office/drawing/2014/main" id="{505A3D4D-9B77-6C5A-EAD7-0D785D5EAC16}"/>
              </a:ext>
            </a:extLst>
          </p:cNvPr>
          <p:cNvSpPr>
            <a:spLocks noGrp="1"/>
          </p:cNvSpPr>
          <p:nvPr>
            <p:ph type="body" sz="quarter" idx="20" hasCustomPrompt="1"/>
          </p:nvPr>
        </p:nvSpPr>
        <p:spPr>
          <a:xfrm>
            <a:off x="3712452" y="5032132"/>
            <a:ext cx="2347113" cy="246221"/>
          </a:xfrm>
        </p:spPr>
        <p:txBody>
          <a:bodyPr/>
          <a:lstStyle>
            <a:lvl1pPr marL="0" indent="0">
              <a:buNone/>
              <a:defRPr sz="1000" b="0" i="0" spc="0">
                <a:solidFill>
                  <a:schemeClr val="accent2"/>
                </a:solidFill>
                <a:latin typeface="Century Gothic" panose="020B0502020202020204" pitchFamily="34" charset="0"/>
                <a:ea typeface="Inter" panose="02000503000000020004" pitchFamily="2" charset="0"/>
              </a:defRPr>
            </a:lvl1pPr>
          </a:lstStyle>
          <a:p>
            <a:pPr lvl="0"/>
            <a:r>
              <a:rPr lang="en-US" dirty="0"/>
              <a:t>More details</a:t>
            </a:r>
          </a:p>
        </p:txBody>
      </p:sp>
      <p:sp>
        <p:nvSpPr>
          <p:cNvPr id="59" name="Picture Placeholder 12">
            <a:extLst>
              <a:ext uri="{FF2B5EF4-FFF2-40B4-BE49-F238E27FC236}">
                <a16:creationId xmlns:a16="http://schemas.microsoft.com/office/drawing/2014/main" id="{9AD38BDF-A3DD-1268-D7A2-996E1DFE5FFC}"/>
              </a:ext>
            </a:extLst>
          </p:cNvPr>
          <p:cNvSpPr>
            <a:spLocks noGrp="1"/>
          </p:cNvSpPr>
          <p:nvPr>
            <p:ph type="pic" sz="quarter" idx="22" hasCustomPrompt="1"/>
          </p:nvPr>
        </p:nvSpPr>
        <p:spPr>
          <a:xfrm>
            <a:off x="6535845" y="1816101"/>
            <a:ext cx="2385215" cy="1471552"/>
          </a:xfrm>
          <a:prstGeom prst="roundRect">
            <a:avLst>
              <a:gd name="adj" fmla="val 5773"/>
            </a:avLst>
          </a:prstGeom>
          <a:solidFill>
            <a:srgbClr val="EBF7FF"/>
          </a:solidFill>
          <a:effectLst/>
        </p:spPr>
        <p:txBody>
          <a:bodyPr anchor="ctr"/>
          <a:lstStyle>
            <a:lvl1pPr marL="0" indent="0" algn="ctr">
              <a:buNone/>
              <a:defRPr sz="1000" b="0" i="0">
                <a:solidFill>
                  <a:schemeClr val="accent2">
                    <a:alpha val="10000"/>
                  </a:schemeClr>
                </a:solidFill>
                <a:latin typeface="Century Gothic" panose="020B0502020202020204" pitchFamily="34" charset="0"/>
                <a:ea typeface="Inter" panose="02000503000000020004" pitchFamily="2" charset="0"/>
              </a:defRPr>
            </a:lvl1pPr>
          </a:lstStyle>
          <a:p>
            <a:r>
              <a:rPr lang="en-US" dirty="0"/>
              <a:t>  Your picture </a:t>
            </a:r>
          </a:p>
        </p:txBody>
      </p:sp>
      <p:sp>
        <p:nvSpPr>
          <p:cNvPr id="60" name="Text Placeholder 5">
            <a:extLst>
              <a:ext uri="{FF2B5EF4-FFF2-40B4-BE49-F238E27FC236}">
                <a16:creationId xmlns:a16="http://schemas.microsoft.com/office/drawing/2014/main" id="{8E94E608-F1EF-3407-CB3B-0C9A2F06EC6C}"/>
              </a:ext>
            </a:extLst>
          </p:cNvPr>
          <p:cNvSpPr>
            <a:spLocks noGrp="1"/>
          </p:cNvSpPr>
          <p:nvPr>
            <p:ph type="body" sz="quarter" idx="23" hasCustomPrompt="1"/>
          </p:nvPr>
        </p:nvSpPr>
        <p:spPr>
          <a:xfrm>
            <a:off x="6554897" y="3488839"/>
            <a:ext cx="2347113" cy="276999"/>
          </a:xfrm>
        </p:spPr>
        <p:txBody>
          <a:bodyPr/>
          <a:lstStyle>
            <a:lvl1pPr marL="0" indent="0">
              <a:buNone/>
              <a:defRPr sz="1200" b="0" i="0">
                <a:solidFill>
                  <a:schemeClr val="tx1"/>
                </a:solidFill>
                <a:latin typeface="Century Gothic" panose="020B0502020202020204" pitchFamily="34" charset="0"/>
                <a:ea typeface="Inter" panose="02000503000000020004" pitchFamily="2" charset="0"/>
              </a:defRPr>
            </a:lvl1pPr>
          </a:lstStyle>
          <a:p>
            <a:pPr lvl="0"/>
            <a:r>
              <a:rPr lang="en-US" dirty="0"/>
              <a:t>Title</a:t>
            </a:r>
          </a:p>
        </p:txBody>
      </p:sp>
      <p:sp>
        <p:nvSpPr>
          <p:cNvPr id="61" name="Text Placeholder 5">
            <a:extLst>
              <a:ext uri="{FF2B5EF4-FFF2-40B4-BE49-F238E27FC236}">
                <a16:creationId xmlns:a16="http://schemas.microsoft.com/office/drawing/2014/main" id="{A23676B9-F044-08EA-40FB-0B10B2AF3494}"/>
              </a:ext>
            </a:extLst>
          </p:cNvPr>
          <p:cNvSpPr>
            <a:spLocks noGrp="1"/>
          </p:cNvSpPr>
          <p:nvPr>
            <p:ph type="body" sz="quarter" idx="24" hasCustomPrompt="1"/>
          </p:nvPr>
        </p:nvSpPr>
        <p:spPr>
          <a:xfrm>
            <a:off x="6554897" y="3786019"/>
            <a:ext cx="2347113" cy="1239763"/>
          </a:xfrm>
        </p:spPr>
        <p:txBody>
          <a:bodyPr/>
          <a:lstStyle>
            <a:lvl1pPr marL="0" indent="0">
              <a:lnSpc>
                <a:spcPct val="120000"/>
              </a:lnSpc>
              <a:buNone/>
              <a:defRPr sz="900" b="0" i="0" spc="0">
                <a:solidFill>
                  <a:schemeClr val="tx1"/>
                </a:solidFill>
                <a:latin typeface="Century Gothic" panose="020B0502020202020204" pitchFamily="34" charset="0"/>
                <a:ea typeface="Inter" panose="02000503000000020004" pitchFamily="2"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labore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a:t>
            </a:r>
          </a:p>
        </p:txBody>
      </p:sp>
      <p:sp>
        <p:nvSpPr>
          <p:cNvPr id="62" name="Text Placeholder 5">
            <a:extLst>
              <a:ext uri="{FF2B5EF4-FFF2-40B4-BE49-F238E27FC236}">
                <a16:creationId xmlns:a16="http://schemas.microsoft.com/office/drawing/2014/main" id="{AF360939-14D6-FB59-8195-0D6AE39197D3}"/>
              </a:ext>
            </a:extLst>
          </p:cNvPr>
          <p:cNvSpPr>
            <a:spLocks noGrp="1"/>
          </p:cNvSpPr>
          <p:nvPr>
            <p:ph type="body" sz="quarter" idx="25" hasCustomPrompt="1"/>
          </p:nvPr>
        </p:nvSpPr>
        <p:spPr>
          <a:xfrm>
            <a:off x="6554897" y="5032132"/>
            <a:ext cx="2347113" cy="246221"/>
          </a:xfrm>
        </p:spPr>
        <p:txBody>
          <a:bodyPr/>
          <a:lstStyle>
            <a:lvl1pPr marL="0" indent="0">
              <a:buNone/>
              <a:defRPr sz="1000" b="0" i="0" spc="0">
                <a:solidFill>
                  <a:schemeClr val="accent2"/>
                </a:solidFill>
                <a:latin typeface="Century Gothic" panose="020B0502020202020204" pitchFamily="34" charset="0"/>
                <a:ea typeface="Inter" panose="02000503000000020004" pitchFamily="2" charset="0"/>
              </a:defRPr>
            </a:lvl1pPr>
          </a:lstStyle>
          <a:p>
            <a:pPr lvl="0"/>
            <a:r>
              <a:rPr lang="en-US" dirty="0"/>
              <a:t>More details</a:t>
            </a:r>
          </a:p>
        </p:txBody>
      </p:sp>
      <p:sp>
        <p:nvSpPr>
          <p:cNvPr id="63" name="Picture Placeholder 12">
            <a:extLst>
              <a:ext uri="{FF2B5EF4-FFF2-40B4-BE49-F238E27FC236}">
                <a16:creationId xmlns:a16="http://schemas.microsoft.com/office/drawing/2014/main" id="{52C4A48E-8415-5410-39CD-5118260D6574}"/>
              </a:ext>
            </a:extLst>
          </p:cNvPr>
          <p:cNvSpPr>
            <a:spLocks noGrp="1"/>
          </p:cNvSpPr>
          <p:nvPr>
            <p:ph type="pic" sz="quarter" idx="27" hasCustomPrompt="1"/>
          </p:nvPr>
        </p:nvSpPr>
        <p:spPr>
          <a:xfrm>
            <a:off x="9378290" y="1816101"/>
            <a:ext cx="2385215" cy="1471552"/>
          </a:xfrm>
          <a:prstGeom prst="roundRect">
            <a:avLst>
              <a:gd name="adj" fmla="val 5773"/>
            </a:avLst>
          </a:prstGeom>
          <a:solidFill>
            <a:srgbClr val="EBF7FF"/>
          </a:solidFill>
          <a:effectLst/>
        </p:spPr>
        <p:txBody>
          <a:bodyPr anchor="ctr"/>
          <a:lstStyle>
            <a:lvl1pPr marL="0" indent="0" algn="ctr">
              <a:buNone/>
              <a:defRPr sz="1000" b="0" i="0">
                <a:solidFill>
                  <a:schemeClr val="accent2">
                    <a:alpha val="10000"/>
                  </a:schemeClr>
                </a:solidFill>
                <a:latin typeface="Century Gothic" panose="020B0502020202020204" pitchFamily="34" charset="0"/>
                <a:ea typeface="Inter" panose="02000503000000020004" pitchFamily="2" charset="0"/>
              </a:defRPr>
            </a:lvl1pPr>
          </a:lstStyle>
          <a:p>
            <a:r>
              <a:rPr lang="en-US" dirty="0"/>
              <a:t> Your picture</a:t>
            </a:r>
          </a:p>
        </p:txBody>
      </p:sp>
      <p:sp>
        <p:nvSpPr>
          <p:cNvPr id="64" name="Text Placeholder 5">
            <a:extLst>
              <a:ext uri="{FF2B5EF4-FFF2-40B4-BE49-F238E27FC236}">
                <a16:creationId xmlns:a16="http://schemas.microsoft.com/office/drawing/2014/main" id="{253CCF99-A99A-982D-9EF4-D21AAA34E77E}"/>
              </a:ext>
            </a:extLst>
          </p:cNvPr>
          <p:cNvSpPr>
            <a:spLocks noGrp="1"/>
          </p:cNvSpPr>
          <p:nvPr>
            <p:ph type="body" sz="quarter" idx="28" hasCustomPrompt="1"/>
          </p:nvPr>
        </p:nvSpPr>
        <p:spPr>
          <a:xfrm>
            <a:off x="9397342" y="3488839"/>
            <a:ext cx="2347113" cy="276999"/>
          </a:xfrm>
        </p:spPr>
        <p:txBody>
          <a:bodyPr/>
          <a:lstStyle>
            <a:lvl1pPr marL="0" indent="0">
              <a:buNone/>
              <a:defRPr sz="1200" b="0" i="0">
                <a:solidFill>
                  <a:schemeClr val="tx1"/>
                </a:solidFill>
                <a:latin typeface="Century Gothic" panose="020B0502020202020204" pitchFamily="34" charset="0"/>
                <a:ea typeface="Inter" panose="02000503000000020004" pitchFamily="2" charset="0"/>
              </a:defRPr>
            </a:lvl1pPr>
          </a:lstStyle>
          <a:p>
            <a:pPr lvl="0"/>
            <a:r>
              <a:rPr lang="en-US" dirty="0"/>
              <a:t>Title</a:t>
            </a:r>
          </a:p>
        </p:txBody>
      </p:sp>
      <p:sp>
        <p:nvSpPr>
          <p:cNvPr id="65" name="Text Placeholder 5">
            <a:extLst>
              <a:ext uri="{FF2B5EF4-FFF2-40B4-BE49-F238E27FC236}">
                <a16:creationId xmlns:a16="http://schemas.microsoft.com/office/drawing/2014/main" id="{545388C2-F087-E849-967C-A2AC0602370F}"/>
              </a:ext>
            </a:extLst>
          </p:cNvPr>
          <p:cNvSpPr>
            <a:spLocks noGrp="1"/>
          </p:cNvSpPr>
          <p:nvPr>
            <p:ph type="body" sz="quarter" idx="29" hasCustomPrompt="1"/>
          </p:nvPr>
        </p:nvSpPr>
        <p:spPr>
          <a:xfrm>
            <a:off x="9397342" y="3786019"/>
            <a:ext cx="2347113" cy="1239763"/>
          </a:xfrm>
        </p:spPr>
        <p:txBody>
          <a:bodyPr/>
          <a:lstStyle>
            <a:lvl1pPr marL="0" indent="0">
              <a:lnSpc>
                <a:spcPct val="120000"/>
              </a:lnSpc>
              <a:buNone/>
              <a:defRPr sz="900" b="0" i="0" spc="0">
                <a:solidFill>
                  <a:schemeClr val="tx1"/>
                </a:solidFill>
                <a:latin typeface="Century Gothic" panose="020B0502020202020204" pitchFamily="34" charset="0"/>
                <a:ea typeface="Inter" panose="02000503000000020004" pitchFamily="2"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labore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a:t>
            </a:r>
          </a:p>
        </p:txBody>
      </p:sp>
      <p:sp>
        <p:nvSpPr>
          <p:cNvPr id="66" name="Text Placeholder 5">
            <a:extLst>
              <a:ext uri="{FF2B5EF4-FFF2-40B4-BE49-F238E27FC236}">
                <a16:creationId xmlns:a16="http://schemas.microsoft.com/office/drawing/2014/main" id="{D60FD997-D18B-046D-7409-ECAB1E5DE4B0}"/>
              </a:ext>
            </a:extLst>
          </p:cNvPr>
          <p:cNvSpPr>
            <a:spLocks noGrp="1"/>
          </p:cNvSpPr>
          <p:nvPr>
            <p:ph type="body" sz="quarter" idx="30" hasCustomPrompt="1"/>
          </p:nvPr>
        </p:nvSpPr>
        <p:spPr>
          <a:xfrm>
            <a:off x="9397342" y="5032132"/>
            <a:ext cx="2347113" cy="246221"/>
          </a:xfrm>
        </p:spPr>
        <p:txBody>
          <a:bodyPr/>
          <a:lstStyle>
            <a:lvl1pPr marL="0" indent="0">
              <a:buNone/>
              <a:defRPr sz="1000" b="0" i="0" spc="0">
                <a:solidFill>
                  <a:schemeClr val="accent2"/>
                </a:solidFill>
                <a:latin typeface="Century Gothic" panose="020B0502020202020204" pitchFamily="34" charset="0"/>
                <a:ea typeface="Inter" panose="02000503000000020004" pitchFamily="2" charset="0"/>
              </a:defRPr>
            </a:lvl1pPr>
          </a:lstStyle>
          <a:p>
            <a:pPr lvl="0"/>
            <a:r>
              <a:rPr lang="en-US" dirty="0"/>
              <a:t>More details</a:t>
            </a:r>
          </a:p>
        </p:txBody>
      </p:sp>
    </p:spTree>
    <p:extLst>
      <p:ext uri="{BB962C8B-B14F-4D97-AF65-F5344CB8AC3E}">
        <p14:creationId xmlns:p14="http://schemas.microsoft.com/office/powerpoint/2010/main" val="405809120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4 Tables + Images - Blu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ext Placeholder 12">
            <a:extLst>
              <a:ext uri="{FF2B5EF4-FFF2-40B4-BE49-F238E27FC236}">
                <a16:creationId xmlns:a16="http://schemas.microsoft.com/office/drawing/2014/main" id="{291F1722-BA42-8465-9B30-010647FA2D4D}"/>
              </a:ext>
            </a:extLst>
          </p:cNvPr>
          <p:cNvSpPr>
            <a:spLocks noGrp="1"/>
          </p:cNvSpPr>
          <p:nvPr>
            <p:ph type="body" sz="quarter" idx="41" hasCustomPrompt="1"/>
          </p:nvPr>
        </p:nvSpPr>
        <p:spPr>
          <a:xfrm>
            <a:off x="3318419" y="1904044"/>
            <a:ext cx="2700196" cy="261745"/>
          </a:xfrm>
          <a:prstGeom prst="roundRect">
            <a:avLst>
              <a:gd name="adj" fmla="val 38866"/>
            </a:avLst>
          </a:prstGeom>
          <a:solidFill>
            <a:schemeClr val="accent3"/>
          </a:solidFill>
          <a:ln w="0">
            <a:solidFill>
              <a:schemeClr val="accent1">
                <a:alpha val="0"/>
              </a:schemeClr>
            </a:solidFill>
          </a:ln>
          <a:effectLst/>
        </p:spPr>
        <p:txBody>
          <a:bodyPr/>
          <a:lstStyle>
            <a:lvl1pPr>
              <a:lnSpc>
                <a:spcPct val="120000"/>
              </a:lnSpc>
              <a:defRPr sz="1000" b="0" i="0" spc="-25" baseline="0">
                <a:ln>
                  <a:noFill/>
                </a:ln>
                <a:noFill/>
                <a:latin typeface="Century Gothic" panose="020B0502020202020204" pitchFamily="34" charset="0"/>
                <a:ea typeface="Inter" panose="02000503000000020004" pitchFamily="2" charset="0"/>
              </a:defRPr>
            </a:lvl1pPr>
          </a:lstStyle>
          <a:p>
            <a:pPr lvl="0"/>
            <a:r>
              <a:rPr lang="en-US" dirty="0"/>
              <a:t> </a:t>
            </a:r>
          </a:p>
        </p:txBody>
      </p:sp>
      <p:sp>
        <p:nvSpPr>
          <p:cNvPr id="3" name="Text Placeholder 12">
            <a:extLst>
              <a:ext uri="{FF2B5EF4-FFF2-40B4-BE49-F238E27FC236}">
                <a16:creationId xmlns:a16="http://schemas.microsoft.com/office/drawing/2014/main" id="{6E12E13F-6194-ED0B-38D3-F505DFF42D3D}"/>
              </a:ext>
            </a:extLst>
          </p:cNvPr>
          <p:cNvSpPr>
            <a:spLocks noGrp="1"/>
          </p:cNvSpPr>
          <p:nvPr>
            <p:ph type="body" sz="quarter" idx="42" hasCustomPrompt="1"/>
          </p:nvPr>
        </p:nvSpPr>
        <p:spPr>
          <a:xfrm>
            <a:off x="6155564" y="1904044"/>
            <a:ext cx="2700196" cy="261745"/>
          </a:xfrm>
          <a:prstGeom prst="roundRect">
            <a:avLst>
              <a:gd name="adj" fmla="val 38866"/>
            </a:avLst>
          </a:prstGeom>
          <a:solidFill>
            <a:schemeClr val="accent3"/>
          </a:solidFill>
          <a:ln w="0">
            <a:solidFill>
              <a:schemeClr val="accent1">
                <a:alpha val="0"/>
              </a:schemeClr>
            </a:solidFill>
          </a:ln>
          <a:effectLst/>
        </p:spPr>
        <p:txBody>
          <a:bodyPr/>
          <a:lstStyle>
            <a:lvl1pPr>
              <a:lnSpc>
                <a:spcPct val="120000"/>
              </a:lnSpc>
              <a:defRPr sz="1000" b="0" i="0" spc="-25" baseline="0">
                <a:ln>
                  <a:noFill/>
                </a:ln>
                <a:noFill/>
                <a:latin typeface="Century Gothic" panose="020B0502020202020204" pitchFamily="34" charset="0"/>
                <a:ea typeface="Inter" panose="02000503000000020004" pitchFamily="2" charset="0"/>
              </a:defRPr>
            </a:lvl1pPr>
          </a:lstStyle>
          <a:p>
            <a:pPr lvl="0"/>
            <a:r>
              <a:rPr lang="en-US" dirty="0"/>
              <a:t> </a:t>
            </a:r>
          </a:p>
        </p:txBody>
      </p:sp>
      <p:sp>
        <p:nvSpPr>
          <p:cNvPr id="21" name="Text Placeholder 12">
            <a:extLst>
              <a:ext uri="{FF2B5EF4-FFF2-40B4-BE49-F238E27FC236}">
                <a16:creationId xmlns:a16="http://schemas.microsoft.com/office/drawing/2014/main" id="{5F53EBB5-F81F-C999-91D8-573565E922B5}"/>
              </a:ext>
            </a:extLst>
          </p:cNvPr>
          <p:cNvSpPr>
            <a:spLocks noGrp="1"/>
          </p:cNvSpPr>
          <p:nvPr>
            <p:ph type="body" sz="quarter" idx="43" hasCustomPrompt="1"/>
          </p:nvPr>
        </p:nvSpPr>
        <p:spPr>
          <a:xfrm>
            <a:off x="8998973" y="1904044"/>
            <a:ext cx="2700196" cy="261745"/>
          </a:xfrm>
          <a:prstGeom prst="roundRect">
            <a:avLst>
              <a:gd name="adj" fmla="val 38866"/>
            </a:avLst>
          </a:prstGeom>
          <a:solidFill>
            <a:schemeClr val="accent3"/>
          </a:solidFill>
          <a:ln w="0">
            <a:solidFill>
              <a:schemeClr val="accent1">
                <a:alpha val="0"/>
              </a:schemeClr>
            </a:solidFill>
          </a:ln>
          <a:effectLst/>
        </p:spPr>
        <p:txBody>
          <a:bodyPr/>
          <a:lstStyle>
            <a:lvl1pPr>
              <a:lnSpc>
                <a:spcPct val="120000"/>
              </a:lnSpc>
              <a:defRPr sz="1000" b="0" i="0" spc="-25" baseline="0">
                <a:ln>
                  <a:noFill/>
                </a:ln>
                <a:noFill/>
                <a:latin typeface="Century Gothic" panose="020B0502020202020204" pitchFamily="34" charset="0"/>
                <a:ea typeface="Inter" panose="02000503000000020004" pitchFamily="2" charset="0"/>
              </a:defRPr>
            </a:lvl1pPr>
          </a:lstStyle>
          <a:p>
            <a:pPr lvl="0"/>
            <a:r>
              <a:rPr lang="en-US" dirty="0"/>
              <a:t> </a:t>
            </a:r>
          </a:p>
        </p:txBody>
      </p:sp>
      <p:sp>
        <p:nvSpPr>
          <p:cNvPr id="20" name="Text Placeholder 12">
            <a:extLst>
              <a:ext uri="{FF2B5EF4-FFF2-40B4-BE49-F238E27FC236}">
                <a16:creationId xmlns:a16="http://schemas.microsoft.com/office/drawing/2014/main" id="{61A19A09-74A9-BEF0-A85E-084BA0DECEA9}"/>
              </a:ext>
            </a:extLst>
          </p:cNvPr>
          <p:cNvSpPr>
            <a:spLocks noGrp="1"/>
          </p:cNvSpPr>
          <p:nvPr>
            <p:ph type="body" sz="quarter" idx="36" hasCustomPrompt="1"/>
          </p:nvPr>
        </p:nvSpPr>
        <p:spPr>
          <a:xfrm>
            <a:off x="475011" y="1904044"/>
            <a:ext cx="2700196" cy="261745"/>
          </a:xfrm>
          <a:prstGeom prst="roundRect">
            <a:avLst>
              <a:gd name="adj" fmla="val 38866"/>
            </a:avLst>
          </a:prstGeom>
          <a:solidFill>
            <a:schemeClr val="accent3"/>
          </a:solidFill>
          <a:ln w="0">
            <a:solidFill>
              <a:schemeClr val="accent1">
                <a:alpha val="0"/>
              </a:schemeClr>
            </a:solidFill>
          </a:ln>
          <a:effectLst/>
        </p:spPr>
        <p:txBody>
          <a:bodyPr/>
          <a:lstStyle>
            <a:lvl1pPr>
              <a:lnSpc>
                <a:spcPct val="120000"/>
              </a:lnSpc>
              <a:defRPr sz="1000" b="0" i="0" spc="-25" baseline="0">
                <a:ln>
                  <a:noFill/>
                </a:ln>
                <a:noFill/>
                <a:latin typeface="Century Gothic" panose="020B0502020202020204" pitchFamily="34" charset="0"/>
                <a:ea typeface="Inter" panose="02000503000000020004" pitchFamily="2" charset="0"/>
              </a:defRPr>
            </a:lvl1pPr>
          </a:lstStyle>
          <a:p>
            <a:pPr lvl="0"/>
            <a:r>
              <a:rPr lang="en-US" dirty="0"/>
              <a:t> </a:t>
            </a:r>
          </a:p>
        </p:txBody>
      </p:sp>
      <p:sp>
        <p:nvSpPr>
          <p:cNvPr id="18" name="Text Placeholder 12">
            <a:extLst>
              <a:ext uri="{FF2B5EF4-FFF2-40B4-BE49-F238E27FC236}">
                <a16:creationId xmlns:a16="http://schemas.microsoft.com/office/drawing/2014/main" id="{F5052B6C-A610-E590-76BE-77F0174609E2}"/>
              </a:ext>
            </a:extLst>
          </p:cNvPr>
          <p:cNvSpPr>
            <a:spLocks noGrp="1"/>
          </p:cNvSpPr>
          <p:nvPr>
            <p:ph type="body" sz="quarter" idx="15" hasCustomPrompt="1"/>
          </p:nvPr>
        </p:nvSpPr>
        <p:spPr>
          <a:xfrm>
            <a:off x="475011" y="1954260"/>
            <a:ext cx="2700196" cy="3818406"/>
          </a:xfrm>
          <a:prstGeom prst="roundRect">
            <a:avLst>
              <a:gd name="adj" fmla="val 2974"/>
            </a:avLst>
          </a:prstGeom>
          <a:solidFill>
            <a:schemeClr val="bg1"/>
          </a:solidFill>
          <a:ln w="0">
            <a:solidFill>
              <a:schemeClr val="accent1">
                <a:alpha val="0"/>
              </a:schemeClr>
            </a:solidFill>
          </a:ln>
          <a:effectLst>
            <a:outerShdw blurRad="493737" dist="38100" dir="5400000" algn="t" rotWithShape="0">
              <a:schemeClr val="accent2">
                <a:alpha val="14000"/>
              </a:schemeClr>
            </a:outerShdw>
          </a:effectLst>
        </p:spPr>
        <p:txBody>
          <a:bodyPr/>
          <a:lstStyle>
            <a:lvl1pPr marL="0" indent="0">
              <a:lnSpc>
                <a:spcPct val="120000"/>
              </a:lnSpc>
              <a:buNone/>
              <a:defRPr sz="1000" b="0" i="0" spc="-25" baseline="0">
                <a:ln>
                  <a:noFill/>
                </a:ln>
                <a:noFill/>
                <a:latin typeface="Century Gothic" panose="020B0502020202020204" pitchFamily="34" charset="0"/>
                <a:ea typeface="Inter" panose="02000503000000020004" pitchFamily="2" charset="0"/>
              </a:defRPr>
            </a:lvl1pPr>
          </a:lstStyle>
          <a:p>
            <a:pPr lvl="0"/>
            <a:r>
              <a:rPr lang="en-US" dirty="0"/>
              <a:t> </a:t>
            </a:r>
          </a:p>
        </p:txBody>
      </p:sp>
      <p:sp>
        <p:nvSpPr>
          <p:cNvPr id="9" name="Title 8">
            <a:extLst>
              <a:ext uri="{FF2B5EF4-FFF2-40B4-BE49-F238E27FC236}">
                <a16:creationId xmlns:a16="http://schemas.microsoft.com/office/drawing/2014/main" id="{5A35B5B8-AAFE-D33E-DA7A-4B2ECADFF13A}"/>
              </a:ext>
            </a:extLst>
          </p:cNvPr>
          <p:cNvSpPr>
            <a:spLocks noGrp="1"/>
          </p:cNvSpPr>
          <p:nvPr>
            <p:ph type="title" hasCustomPrompt="1"/>
          </p:nvPr>
        </p:nvSpPr>
        <p:spPr>
          <a:xfrm>
            <a:off x="489459" y="410370"/>
            <a:ext cx="11213083" cy="611465"/>
          </a:xfrm>
        </p:spPr>
        <p:txBody>
          <a:bodyPr anchor="t"/>
          <a:lstStyle>
            <a:lvl1pPr algn="ctr">
              <a:defRPr>
                <a:solidFill>
                  <a:schemeClr val="bg1"/>
                </a:solidFill>
              </a:defRPr>
            </a:lvl1pPr>
          </a:lstStyle>
          <a:p>
            <a:r>
              <a:rPr lang="en-US" dirty="0"/>
              <a:t>Lorem ipsum dolor</a:t>
            </a:r>
          </a:p>
        </p:txBody>
      </p:sp>
      <p:cxnSp>
        <p:nvCxnSpPr>
          <p:cNvPr id="10" name="Straight Connector 9">
            <a:extLst>
              <a:ext uri="{FF2B5EF4-FFF2-40B4-BE49-F238E27FC236}">
                <a16:creationId xmlns:a16="http://schemas.microsoft.com/office/drawing/2014/main" id="{44D7CEF7-0F63-8F68-F8D8-69FCF831C797}"/>
              </a:ext>
            </a:extLst>
          </p:cNvPr>
          <p:cNvCxnSpPr>
            <a:cxnSpLocks/>
          </p:cNvCxnSpPr>
          <p:nvPr userDrawn="1"/>
        </p:nvCxnSpPr>
        <p:spPr>
          <a:xfrm flipH="1">
            <a:off x="5670495" y="1085334"/>
            <a:ext cx="851010" cy="0"/>
          </a:xfrm>
          <a:prstGeom prst="line">
            <a:avLst/>
          </a:prstGeom>
          <a:ln w="1016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1" name="Text Placeholder 12">
            <a:extLst>
              <a:ext uri="{FF2B5EF4-FFF2-40B4-BE49-F238E27FC236}">
                <a16:creationId xmlns:a16="http://schemas.microsoft.com/office/drawing/2014/main" id="{AE59A2B2-8B61-787C-F9F6-6F05F492EC9C}"/>
              </a:ext>
            </a:extLst>
          </p:cNvPr>
          <p:cNvSpPr>
            <a:spLocks noGrp="1"/>
          </p:cNvSpPr>
          <p:nvPr>
            <p:ph type="body" sz="quarter" idx="21" hasCustomPrompt="1"/>
          </p:nvPr>
        </p:nvSpPr>
        <p:spPr>
          <a:xfrm>
            <a:off x="3318329" y="1954260"/>
            <a:ext cx="2700196" cy="3818406"/>
          </a:xfrm>
          <a:prstGeom prst="roundRect">
            <a:avLst>
              <a:gd name="adj" fmla="val 2974"/>
            </a:avLst>
          </a:prstGeom>
          <a:solidFill>
            <a:schemeClr val="bg1"/>
          </a:solidFill>
          <a:ln w="0">
            <a:solidFill>
              <a:schemeClr val="accent1">
                <a:alpha val="0"/>
              </a:schemeClr>
            </a:solidFill>
          </a:ln>
          <a:effectLst>
            <a:outerShdw blurRad="493737" dist="38100" dir="5400000" algn="t" rotWithShape="0">
              <a:schemeClr val="accent2">
                <a:alpha val="14000"/>
              </a:schemeClr>
            </a:outerShdw>
          </a:effectLst>
        </p:spPr>
        <p:txBody>
          <a:bodyPr/>
          <a:lstStyle>
            <a:lvl1pPr marL="0" indent="0">
              <a:lnSpc>
                <a:spcPct val="120000"/>
              </a:lnSpc>
              <a:buNone/>
              <a:defRPr sz="1000" b="0" i="0" spc="-25" baseline="0">
                <a:ln>
                  <a:noFill/>
                </a:ln>
                <a:noFill/>
                <a:latin typeface="Century Gothic" panose="020B0502020202020204" pitchFamily="34" charset="0"/>
                <a:ea typeface="Inter" panose="02000503000000020004" pitchFamily="2" charset="0"/>
              </a:defRPr>
            </a:lvl1pPr>
          </a:lstStyle>
          <a:p>
            <a:pPr lvl="0"/>
            <a:r>
              <a:rPr lang="en-US" dirty="0"/>
              <a:t> </a:t>
            </a:r>
          </a:p>
        </p:txBody>
      </p:sp>
      <p:sp>
        <p:nvSpPr>
          <p:cNvPr id="24" name="Text Placeholder 12">
            <a:extLst>
              <a:ext uri="{FF2B5EF4-FFF2-40B4-BE49-F238E27FC236}">
                <a16:creationId xmlns:a16="http://schemas.microsoft.com/office/drawing/2014/main" id="{0F879B8D-60B6-666F-E9FB-8B04566D8785}"/>
              </a:ext>
            </a:extLst>
          </p:cNvPr>
          <p:cNvSpPr>
            <a:spLocks noGrp="1"/>
          </p:cNvSpPr>
          <p:nvPr>
            <p:ph type="body" sz="quarter" idx="26" hasCustomPrompt="1"/>
          </p:nvPr>
        </p:nvSpPr>
        <p:spPr>
          <a:xfrm>
            <a:off x="6160774" y="1954260"/>
            <a:ext cx="2700196" cy="3818406"/>
          </a:xfrm>
          <a:prstGeom prst="roundRect">
            <a:avLst>
              <a:gd name="adj" fmla="val 2974"/>
            </a:avLst>
          </a:prstGeom>
          <a:solidFill>
            <a:schemeClr val="bg1"/>
          </a:solidFill>
          <a:ln w="0">
            <a:solidFill>
              <a:schemeClr val="accent1">
                <a:alpha val="0"/>
              </a:schemeClr>
            </a:solidFill>
          </a:ln>
          <a:effectLst>
            <a:outerShdw blurRad="493737" dist="38100" dir="5400000" algn="t" rotWithShape="0">
              <a:schemeClr val="accent2">
                <a:alpha val="14000"/>
              </a:schemeClr>
            </a:outerShdw>
          </a:effectLst>
        </p:spPr>
        <p:txBody>
          <a:bodyPr/>
          <a:lstStyle>
            <a:lvl1pPr marL="0" indent="0">
              <a:lnSpc>
                <a:spcPct val="120000"/>
              </a:lnSpc>
              <a:buNone/>
              <a:defRPr sz="1000" b="0" i="0" spc="-25" baseline="0">
                <a:ln>
                  <a:noFill/>
                </a:ln>
                <a:noFill/>
                <a:latin typeface="Century Gothic" panose="020B0502020202020204" pitchFamily="34" charset="0"/>
                <a:ea typeface="Inter" panose="02000503000000020004" pitchFamily="2" charset="0"/>
              </a:defRPr>
            </a:lvl1pPr>
          </a:lstStyle>
          <a:p>
            <a:pPr lvl="0"/>
            <a:r>
              <a:rPr lang="en-US" dirty="0"/>
              <a:t> </a:t>
            </a:r>
          </a:p>
        </p:txBody>
      </p:sp>
      <p:sp>
        <p:nvSpPr>
          <p:cNvPr id="5" name="Text Placeholder 12">
            <a:extLst>
              <a:ext uri="{FF2B5EF4-FFF2-40B4-BE49-F238E27FC236}">
                <a16:creationId xmlns:a16="http://schemas.microsoft.com/office/drawing/2014/main" id="{AF9F1F77-8F75-E5BE-213C-03C99036E8A4}"/>
              </a:ext>
            </a:extLst>
          </p:cNvPr>
          <p:cNvSpPr>
            <a:spLocks noGrp="1"/>
          </p:cNvSpPr>
          <p:nvPr>
            <p:ph type="body" sz="quarter" idx="31"/>
          </p:nvPr>
        </p:nvSpPr>
        <p:spPr>
          <a:xfrm>
            <a:off x="9003219" y="1954260"/>
            <a:ext cx="2700196" cy="3818406"/>
          </a:xfrm>
          <a:prstGeom prst="roundRect">
            <a:avLst>
              <a:gd name="adj" fmla="val 2974"/>
            </a:avLst>
          </a:prstGeom>
          <a:solidFill>
            <a:schemeClr val="bg1"/>
          </a:solidFill>
          <a:ln w="0">
            <a:solidFill>
              <a:schemeClr val="accent1">
                <a:alpha val="0"/>
              </a:schemeClr>
            </a:solidFill>
          </a:ln>
          <a:effectLst>
            <a:outerShdw blurRad="493737" dist="38100" dir="5400000" algn="t" rotWithShape="0">
              <a:schemeClr val="accent2">
                <a:alpha val="14000"/>
              </a:schemeClr>
            </a:outerShdw>
          </a:effectLst>
        </p:spPr>
        <p:txBody>
          <a:bodyPr/>
          <a:lstStyle>
            <a:lvl1pPr marL="0" indent="0">
              <a:lnSpc>
                <a:spcPct val="120000"/>
              </a:lnSpc>
              <a:buNone/>
              <a:defRPr sz="1000" b="0" i="0" spc="-25" baseline="0">
                <a:ln>
                  <a:noFill/>
                </a:ln>
                <a:noFill/>
                <a:latin typeface="Century Gothic" panose="020B0502020202020204" pitchFamily="34" charset="0"/>
                <a:ea typeface="Inter" panose="02000503000000020004" pitchFamily="2" charset="0"/>
              </a:defRPr>
            </a:lvl1pPr>
          </a:lstStyle>
          <a:p>
            <a:pPr marL="0" lvl="0" indent="0" algn="l" defTabSz="457200" rtl="0" eaLnBrk="1" latinLnBrk="0" hangingPunct="1">
              <a:lnSpc>
                <a:spcPct val="120000"/>
              </a:lnSpc>
              <a:spcBef>
                <a:spcPts val="500"/>
              </a:spcBef>
              <a:buClr>
                <a:schemeClr val="accent1"/>
              </a:buClr>
              <a:buSzPct val="120000"/>
              <a:buFont typeface="Arial" panose="020B0604020202020204" pitchFamily="34" charset="0"/>
              <a:buNone/>
              <a:tabLst/>
            </a:pPr>
            <a:r>
              <a:rPr lang="en-US"/>
              <a:t>Click to edit Master text styles</a:t>
            </a:r>
          </a:p>
        </p:txBody>
      </p:sp>
      <p:pic>
        <p:nvPicPr>
          <p:cNvPr id="13" name="Picture 12">
            <a:extLst>
              <a:ext uri="{FF2B5EF4-FFF2-40B4-BE49-F238E27FC236}">
                <a16:creationId xmlns:a16="http://schemas.microsoft.com/office/drawing/2014/main" id="{AF16319C-2EA7-E5E8-4B6B-D391D5EA19F6}"/>
              </a:ext>
            </a:extLst>
          </p:cNvPr>
          <p:cNvPicPr>
            <a:picLocks noChangeAspect="1"/>
          </p:cNvPicPr>
          <p:nvPr userDrawn="1"/>
        </p:nvPicPr>
        <p:blipFill>
          <a:blip r:embed="rId3" cstate="screen">
            <a:extLst>
              <a:ext uri="{28A0092B-C50C-407E-A947-70E740481C1C}">
                <a14:useLocalDpi xmlns:a14="http://schemas.microsoft.com/office/drawing/2010/main"/>
              </a:ext>
            </a:extLst>
          </a:blip>
          <a:srcRect t="121" b="121"/>
          <a:stretch/>
        </p:blipFill>
        <p:spPr>
          <a:xfrm>
            <a:off x="256572" y="6471306"/>
            <a:ext cx="1332486" cy="184431"/>
          </a:xfrm>
          <a:prstGeom prst="rect">
            <a:avLst/>
          </a:prstGeom>
        </p:spPr>
      </p:pic>
      <p:sp>
        <p:nvSpPr>
          <p:cNvPr id="4" name="Picture Placeholder 12">
            <a:extLst>
              <a:ext uri="{FF2B5EF4-FFF2-40B4-BE49-F238E27FC236}">
                <a16:creationId xmlns:a16="http://schemas.microsoft.com/office/drawing/2014/main" id="{9030D944-0024-F955-94C5-9289DD46300C}"/>
              </a:ext>
            </a:extLst>
          </p:cNvPr>
          <p:cNvSpPr>
            <a:spLocks noGrp="1"/>
          </p:cNvSpPr>
          <p:nvPr>
            <p:ph type="pic" sz="quarter" idx="11" hasCustomPrompt="1"/>
          </p:nvPr>
        </p:nvSpPr>
        <p:spPr>
          <a:xfrm>
            <a:off x="632501" y="2116899"/>
            <a:ext cx="2385215" cy="1469185"/>
          </a:xfrm>
          <a:prstGeom prst="roundRect">
            <a:avLst>
              <a:gd name="adj" fmla="val 5773"/>
            </a:avLst>
          </a:prstGeom>
          <a:solidFill>
            <a:srgbClr val="EBF7FF"/>
          </a:solidFill>
          <a:effectLst/>
        </p:spPr>
        <p:txBody>
          <a:bodyPr anchor="ctr"/>
          <a:lstStyle>
            <a:lvl1pPr marL="0" indent="0" algn="ctr">
              <a:buNone/>
              <a:defRPr sz="1000" b="0" i="0">
                <a:solidFill>
                  <a:schemeClr val="accent2">
                    <a:alpha val="10000"/>
                  </a:schemeClr>
                </a:solidFill>
                <a:latin typeface="Century Gothic" panose="020B0502020202020204" pitchFamily="34" charset="0"/>
                <a:ea typeface="Inter" panose="02000503000000020004" pitchFamily="2" charset="0"/>
              </a:defRPr>
            </a:lvl1pPr>
          </a:lstStyle>
          <a:p>
            <a:r>
              <a:rPr lang="en-US" dirty="0"/>
              <a:t>  Your picture</a:t>
            </a:r>
          </a:p>
        </p:txBody>
      </p:sp>
      <p:sp>
        <p:nvSpPr>
          <p:cNvPr id="6" name="Text Placeholder 5">
            <a:extLst>
              <a:ext uri="{FF2B5EF4-FFF2-40B4-BE49-F238E27FC236}">
                <a16:creationId xmlns:a16="http://schemas.microsoft.com/office/drawing/2014/main" id="{C2421C0D-A37C-A632-440B-EB07AA44675C}"/>
              </a:ext>
            </a:extLst>
          </p:cNvPr>
          <p:cNvSpPr>
            <a:spLocks noGrp="1"/>
          </p:cNvSpPr>
          <p:nvPr>
            <p:ph type="body" sz="quarter" idx="18" hasCustomPrompt="1"/>
          </p:nvPr>
        </p:nvSpPr>
        <p:spPr>
          <a:xfrm>
            <a:off x="651553" y="3766805"/>
            <a:ext cx="2347113" cy="276999"/>
          </a:xfrm>
        </p:spPr>
        <p:txBody>
          <a:bodyPr/>
          <a:lstStyle>
            <a:lvl1pPr marL="0" indent="0">
              <a:buNone/>
              <a:defRPr sz="1200" b="0" i="0">
                <a:solidFill>
                  <a:srgbClr val="101820"/>
                </a:solidFill>
                <a:latin typeface="Century Gothic" panose="020B0502020202020204" pitchFamily="34" charset="0"/>
                <a:ea typeface="Inter" panose="02000503000000020004" pitchFamily="2" charset="0"/>
              </a:defRPr>
            </a:lvl1pPr>
          </a:lstStyle>
          <a:p>
            <a:pPr lvl="0"/>
            <a:r>
              <a:rPr lang="en-US" dirty="0"/>
              <a:t>Title</a:t>
            </a:r>
          </a:p>
        </p:txBody>
      </p:sp>
      <p:sp>
        <p:nvSpPr>
          <p:cNvPr id="7" name="Text Placeholder 5">
            <a:extLst>
              <a:ext uri="{FF2B5EF4-FFF2-40B4-BE49-F238E27FC236}">
                <a16:creationId xmlns:a16="http://schemas.microsoft.com/office/drawing/2014/main" id="{E5F44E47-1C65-F6BC-95C2-6493E07F8764}"/>
              </a:ext>
            </a:extLst>
          </p:cNvPr>
          <p:cNvSpPr>
            <a:spLocks noGrp="1"/>
          </p:cNvSpPr>
          <p:nvPr>
            <p:ph type="body" sz="quarter" idx="19" hasCustomPrompt="1"/>
          </p:nvPr>
        </p:nvSpPr>
        <p:spPr>
          <a:xfrm>
            <a:off x="651553" y="4063985"/>
            <a:ext cx="2347113" cy="1239763"/>
          </a:xfrm>
        </p:spPr>
        <p:txBody>
          <a:bodyPr/>
          <a:lstStyle>
            <a:lvl1pPr marL="0" indent="0">
              <a:lnSpc>
                <a:spcPct val="120000"/>
              </a:lnSpc>
              <a:buNone/>
              <a:defRPr sz="900" b="0" i="0" spc="0">
                <a:latin typeface="Century Gothic" panose="020B0502020202020204" pitchFamily="34" charset="0"/>
                <a:ea typeface="Inter" panose="02000503000000020004" pitchFamily="2"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labore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a:t>
            </a:r>
          </a:p>
        </p:txBody>
      </p:sp>
      <p:sp>
        <p:nvSpPr>
          <p:cNvPr id="8" name="Text Placeholder 5">
            <a:extLst>
              <a:ext uri="{FF2B5EF4-FFF2-40B4-BE49-F238E27FC236}">
                <a16:creationId xmlns:a16="http://schemas.microsoft.com/office/drawing/2014/main" id="{88A07671-A96F-5DDE-A2A4-2F6E3B273EBE}"/>
              </a:ext>
            </a:extLst>
          </p:cNvPr>
          <p:cNvSpPr>
            <a:spLocks noGrp="1"/>
          </p:cNvSpPr>
          <p:nvPr>
            <p:ph type="body" sz="quarter" idx="20" hasCustomPrompt="1"/>
          </p:nvPr>
        </p:nvSpPr>
        <p:spPr>
          <a:xfrm>
            <a:off x="651553" y="5323929"/>
            <a:ext cx="2347113" cy="230832"/>
          </a:xfrm>
        </p:spPr>
        <p:txBody>
          <a:bodyPr/>
          <a:lstStyle>
            <a:lvl1pPr marL="0" indent="0">
              <a:buNone/>
              <a:defRPr sz="900" b="0" i="0" spc="0">
                <a:solidFill>
                  <a:schemeClr val="accent2"/>
                </a:solidFill>
                <a:latin typeface="Century Gothic" panose="020B0502020202020204" pitchFamily="34" charset="0"/>
                <a:ea typeface="Inter" panose="02000503000000020004" pitchFamily="2" charset="0"/>
              </a:defRPr>
            </a:lvl1pPr>
          </a:lstStyle>
          <a:p>
            <a:pPr lvl="0"/>
            <a:r>
              <a:rPr lang="en-US" dirty="0"/>
              <a:t>More details</a:t>
            </a:r>
          </a:p>
        </p:txBody>
      </p:sp>
      <p:sp>
        <p:nvSpPr>
          <p:cNvPr id="12" name="Picture Placeholder 12">
            <a:extLst>
              <a:ext uri="{FF2B5EF4-FFF2-40B4-BE49-F238E27FC236}">
                <a16:creationId xmlns:a16="http://schemas.microsoft.com/office/drawing/2014/main" id="{C5B8777C-1C7C-2199-8FC5-0B7A8987DFC1}"/>
              </a:ext>
            </a:extLst>
          </p:cNvPr>
          <p:cNvSpPr>
            <a:spLocks noGrp="1"/>
          </p:cNvSpPr>
          <p:nvPr>
            <p:ph type="pic" sz="quarter" idx="22" hasCustomPrompt="1"/>
          </p:nvPr>
        </p:nvSpPr>
        <p:spPr>
          <a:xfrm>
            <a:off x="3475819" y="2116899"/>
            <a:ext cx="2385215" cy="1469185"/>
          </a:xfrm>
          <a:prstGeom prst="roundRect">
            <a:avLst>
              <a:gd name="adj" fmla="val 5773"/>
            </a:avLst>
          </a:prstGeom>
          <a:solidFill>
            <a:srgbClr val="EBF7FF"/>
          </a:solidFill>
          <a:effectLst/>
        </p:spPr>
        <p:txBody>
          <a:bodyPr anchor="ctr"/>
          <a:lstStyle>
            <a:lvl1pPr marL="0" indent="0" algn="ctr">
              <a:buNone/>
              <a:defRPr sz="1000" b="0" i="0">
                <a:solidFill>
                  <a:schemeClr val="accent2">
                    <a:alpha val="10000"/>
                  </a:schemeClr>
                </a:solidFill>
                <a:latin typeface="Century Gothic" panose="020B0502020202020204" pitchFamily="34" charset="0"/>
                <a:ea typeface="Inter" panose="02000503000000020004" pitchFamily="2" charset="0"/>
              </a:defRPr>
            </a:lvl1pPr>
          </a:lstStyle>
          <a:p>
            <a:r>
              <a:rPr lang="en-US" dirty="0"/>
              <a:t>  Your picture </a:t>
            </a:r>
          </a:p>
        </p:txBody>
      </p:sp>
      <p:sp>
        <p:nvSpPr>
          <p:cNvPr id="19" name="Text Placeholder 5">
            <a:extLst>
              <a:ext uri="{FF2B5EF4-FFF2-40B4-BE49-F238E27FC236}">
                <a16:creationId xmlns:a16="http://schemas.microsoft.com/office/drawing/2014/main" id="{B4BC458A-9EF2-EE9B-922E-C9BAA11CFA5B}"/>
              </a:ext>
            </a:extLst>
          </p:cNvPr>
          <p:cNvSpPr>
            <a:spLocks noGrp="1"/>
          </p:cNvSpPr>
          <p:nvPr>
            <p:ph type="body" sz="quarter" idx="23" hasCustomPrompt="1"/>
          </p:nvPr>
        </p:nvSpPr>
        <p:spPr>
          <a:xfrm>
            <a:off x="3494871" y="3766805"/>
            <a:ext cx="2347113" cy="276999"/>
          </a:xfrm>
        </p:spPr>
        <p:txBody>
          <a:bodyPr/>
          <a:lstStyle>
            <a:lvl1pPr marL="0" indent="0">
              <a:buNone/>
              <a:defRPr sz="1200" b="0" i="0">
                <a:solidFill>
                  <a:srgbClr val="101820"/>
                </a:solidFill>
                <a:latin typeface="Century Gothic" panose="020B0502020202020204" pitchFamily="34" charset="0"/>
                <a:ea typeface="Inter" panose="02000503000000020004" pitchFamily="2" charset="0"/>
              </a:defRPr>
            </a:lvl1pPr>
          </a:lstStyle>
          <a:p>
            <a:pPr lvl="0"/>
            <a:r>
              <a:rPr lang="en-US" dirty="0"/>
              <a:t>Title</a:t>
            </a:r>
          </a:p>
        </p:txBody>
      </p:sp>
      <p:sp>
        <p:nvSpPr>
          <p:cNvPr id="22" name="Text Placeholder 5">
            <a:extLst>
              <a:ext uri="{FF2B5EF4-FFF2-40B4-BE49-F238E27FC236}">
                <a16:creationId xmlns:a16="http://schemas.microsoft.com/office/drawing/2014/main" id="{88E7FB66-5CF8-D572-1BEA-A5BDDDD851E0}"/>
              </a:ext>
            </a:extLst>
          </p:cNvPr>
          <p:cNvSpPr>
            <a:spLocks noGrp="1"/>
          </p:cNvSpPr>
          <p:nvPr>
            <p:ph type="body" sz="quarter" idx="24" hasCustomPrompt="1"/>
          </p:nvPr>
        </p:nvSpPr>
        <p:spPr>
          <a:xfrm>
            <a:off x="3494871" y="4063985"/>
            <a:ext cx="2347113" cy="1239763"/>
          </a:xfrm>
        </p:spPr>
        <p:txBody>
          <a:bodyPr/>
          <a:lstStyle>
            <a:lvl1pPr marL="0" indent="0">
              <a:lnSpc>
                <a:spcPct val="120000"/>
              </a:lnSpc>
              <a:buNone/>
              <a:defRPr sz="900" b="0" i="0" spc="0">
                <a:latin typeface="Century Gothic" panose="020B0502020202020204" pitchFamily="34" charset="0"/>
                <a:ea typeface="Inter" panose="02000503000000020004" pitchFamily="2"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labore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a:t>
            </a:r>
          </a:p>
        </p:txBody>
      </p:sp>
      <p:sp>
        <p:nvSpPr>
          <p:cNvPr id="23" name="Text Placeholder 5">
            <a:extLst>
              <a:ext uri="{FF2B5EF4-FFF2-40B4-BE49-F238E27FC236}">
                <a16:creationId xmlns:a16="http://schemas.microsoft.com/office/drawing/2014/main" id="{DB7FB799-9293-8484-1057-993FC445EFDA}"/>
              </a:ext>
            </a:extLst>
          </p:cNvPr>
          <p:cNvSpPr>
            <a:spLocks noGrp="1"/>
          </p:cNvSpPr>
          <p:nvPr>
            <p:ph type="body" sz="quarter" idx="25" hasCustomPrompt="1"/>
          </p:nvPr>
        </p:nvSpPr>
        <p:spPr>
          <a:xfrm>
            <a:off x="3494871" y="5323929"/>
            <a:ext cx="2347113" cy="230832"/>
          </a:xfrm>
        </p:spPr>
        <p:txBody>
          <a:bodyPr/>
          <a:lstStyle>
            <a:lvl1pPr marL="0" indent="0">
              <a:buNone/>
              <a:defRPr sz="900" b="0" i="0" spc="0">
                <a:solidFill>
                  <a:schemeClr val="accent2"/>
                </a:solidFill>
                <a:latin typeface="Century Gothic" panose="020B0502020202020204" pitchFamily="34" charset="0"/>
                <a:ea typeface="Inter" panose="02000503000000020004" pitchFamily="2" charset="0"/>
              </a:defRPr>
            </a:lvl1pPr>
          </a:lstStyle>
          <a:p>
            <a:pPr lvl="0"/>
            <a:r>
              <a:rPr lang="en-US" dirty="0"/>
              <a:t>More details</a:t>
            </a:r>
          </a:p>
        </p:txBody>
      </p:sp>
      <p:sp>
        <p:nvSpPr>
          <p:cNvPr id="25" name="Picture Placeholder 12">
            <a:extLst>
              <a:ext uri="{FF2B5EF4-FFF2-40B4-BE49-F238E27FC236}">
                <a16:creationId xmlns:a16="http://schemas.microsoft.com/office/drawing/2014/main" id="{8D9F966C-F9D4-8490-BC73-F80BE3362C08}"/>
              </a:ext>
            </a:extLst>
          </p:cNvPr>
          <p:cNvSpPr>
            <a:spLocks noGrp="1"/>
          </p:cNvSpPr>
          <p:nvPr>
            <p:ph type="pic" sz="quarter" idx="27" hasCustomPrompt="1"/>
          </p:nvPr>
        </p:nvSpPr>
        <p:spPr>
          <a:xfrm>
            <a:off x="6318264" y="2116899"/>
            <a:ext cx="2385215" cy="1469185"/>
          </a:xfrm>
          <a:prstGeom prst="roundRect">
            <a:avLst>
              <a:gd name="adj" fmla="val 5773"/>
            </a:avLst>
          </a:prstGeom>
          <a:solidFill>
            <a:srgbClr val="EBF7FF"/>
          </a:solidFill>
          <a:effectLst/>
        </p:spPr>
        <p:txBody>
          <a:bodyPr anchor="ctr"/>
          <a:lstStyle>
            <a:lvl1pPr marL="0" indent="0" algn="ctr">
              <a:buNone/>
              <a:defRPr sz="1000" b="0" i="0">
                <a:solidFill>
                  <a:schemeClr val="accent2">
                    <a:alpha val="10000"/>
                  </a:schemeClr>
                </a:solidFill>
                <a:latin typeface="Century Gothic" panose="020B0502020202020204" pitchFamily="34" charset="0"/>
                <a:ea typeface="Inter" panose="02000503000000020004" pitchFamily="2" charset="0"/>
              </a:defRPr>
            </a:lvl1pPr>
          </a:lstStyle>
          <a:p>
            <a:r>
              <a:rPr lang="en-US" dirty="0"/>
              <a:t> Your picture</a:t>
            </a:r>
          </a:p>
        </p:txBody>
      </p:sp>
      <p:sp>
        <p:nvSpPr>
          <p:cNvPr id="26" name="Text Placeholder 5">
            <a:extLst>
              <a:ext uri="{FF2B5EF4-FFF2-40B4-BE49-F238E27FC236}">
                <a16:creationId xmlns:a16="http://schemas.microsoft.com/office/drawing/2014/main" id="{5B3BA5A1-AD03-E77B-557D-389BF0B28A8F}"/>
              </a:ext>
            </a:extLst>
          </p:cNvPr>
          <p:cNvSpPr>
            <a:spLocks noGrp="1"/>
          </p:cNvSpPr>
          <p:nvPr>
            <p:ph type="body" sz="quarter" idx="28" hasCustomPrompt="1"/>
          </p:nvPr>
        </p:nvSpPr>
        <p:spPr>
          <a:xfrm>
            <a:off x="6337316" y="3766805"/>
            <a:ext cx="2347113" cy="276999"/>
          </a:xfrm>
        </p:spPr>
        <p:txBody>
          <a:bodyPr/>
          <a:lstStyle>
            <a:lvl1pPr marL="0" indent="0">
              <a:buNone/>
              <a:defRPr sz="1200" b="0" i="0">
                <a:solidFill>
                  <a:srgbClr val="101820"/>
                </a:solidFill>
                <a:latin typeface="Century Gothic" panose="020B0502020202020204" pitchFamily="34" charset="0"/>
                <a:ea typeface="Inter" panose="02000503000000020004" pitchFamily="2" charset="0"/>
              </a:defRPr>
            </a:lvl1pPr>
          </a:lstStyle>
          <a:p>
            <a:pPr lvl="0"/>
            <a:r>
              <a:rPr lang="en-US" dirty="0"/>
              <a:t>Title</a:t>
            </a:r>
          </a:p>
        </p:txBody>
      </p:sp>
      <p:sp>
        <p:nvSpPr>
          <p:cNvPr id="27" name="Text Placeholder 5">
            <a:extLst>
              <a:ext uri="{FF2B5EF4-FFF2-40B4-BE49-F238E27FC236}">
                <a16:creationId xmlns:a16="http://schemas.microsoft.com/office/drawing/2014/main" id="{FF4DDE98-A332-B878-A732-256043CB15F6}"/>
              </a:ext>
            </a:extLst>
          </p:cNvPr>
          <p:cNvSpPr>
            <a:spLocks noGrp="1"/>
          </p:cNvSpPr>
          <p:nvPr>
            <p:ph type="body" sz="quarter" idx="29" hasCustomPrompt="1"/>
          </p:nvPr>
        </p:nvSpPr>
        <p:spPr>
          <a:xfrm>
            <a:off x="6337316" y="4063985"/>
            <a:ext cx="2347113" cy="1239763"/>
          </a:xfrm>
        </p:spPr>
        <p:txBody>
          <a:bodyPr/>
          <a:lstStyle>
            <a:lvl1pPr marL="0" indent="0">
              <a:lnSpc>
                <a:spcPct val="120000"/>
              </a:lnSpc>
              <a:buNone/>
              <a:defRPr sz="900" b="0" i="0" spc="0">
                <a:latin typeface="Century Gothic" panose="020B0502020202020204" pitchFamily="34" charset="0"/>
                <a:ea typeface="Inter" panose="02000503000000020004" pitchFamily="2"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labore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a:t>
            </a:r>
          </a:p>
        </p:txBody>
      </p:sp>
      <p:sp>
        <p:nvSpPr>
          <p:cNvPr id="28" name="Text Placeholder 5">
            <a:extLst>
              <a:ext uri="{FF2B5EF4-FFF2-40B4-BE49-F238E27FC236}">
                <a16:creationId xmlns:a16="http://schemas.microsoft.com/office/drawing/2014/main" id="{E079C211-C3D3-5EB3-F0DC-380AD2988681}"/>
              </a:ext>
            </a:extLst>
          </p:cNvPr>
          <p:cNvSpPr>
            <a:spLocks noGrp="1"/>
          </p:cNvSpPr>
          <p:nvPr>
            <p:ph type="body" sz="quarter" idx="30" hasCustomPrompt="1"/>
          </p:nvPr>
        </p:nvSpPr>
        <p:spPr>
          <a:xfrm>
            <a:off x="6337316" y="5323929"/>
            <a:ext cx="2347113" cy="230832"/>
          </a:xfrm>
        </p:spPr>
        <p:txBody>
          <a:bodyPr/>
          <a:lstStyle>
            <a:lvl1pPr marL="0" indent="0">
              <a:buNone/>
              <a:defRPr sz="900" b="0" i="0" spc="0">
                <a:solidFill>
                  <a:schemeClr val="accent2"/>
                </a:solidFill>
                <a:latin typeface="Century Gothic" panose="020B0502020202020204" pitchFamily="34" charset="0"/>
                <a:ea typeface="Inter" panose="02000503000000020004" pitchFamily="2" charset="0"/>
              </a:defRPr>
            </a:lvl1pPr>
          </a:lstStyle>
          <a:p>
            <a:pPr lvl="0"/>
            <a:r>
              <a:rPr lang="en-US" dirty="0"/>
              <a:t>More details</a:t>
            </a:r>
          </a:p>
        </p:txBody>
      </p:sp>
      <p:sp>
        <p:nvSpPr>
          <p:cNvPr id="14" name="Picture Placeholder 12">
            <a:extLst>
              <a:ext uri="{FF2B5EF4-FFF2-40B4-BE49-F238E27FC236}">
                <a16:creationId xmlns:a16="http://schemas.microsoft.com/office/drawing/2014/main" id="{C360E79A-79CE-34C0-F127-4184E408BCAC}"/>
              </a:ext>
            </a:extLst>
          </p:cNvPr>
          <p:cNvSpPr>
            <a:spLocks noGrp="1"/>
          </p:cNvSpPr>
          <p:nvPr>
            <p:ph type="pic" sz="quarter" idx="32" hasCustomPrompt="1"/>
          </p:nvPr>
        </p:nvSpPr>
        <p:spPr>
          <a:xfrm>
            <a:off x="9160709" y="2116899"/>
            <a:ext cx="2385215" cy="1469185"/>
          </a:xfrm>
          <a:prstGeom prst="roundRect">
            <a:avLst>
              <a:gd name="adj" fmla="val 5773"/>
            </a:avLst>
          </a:prstGeom>
          <a:solidFill>
            <a:srgbClr val="EBF7FF"/>
          </a:solidFill>
          <a:effectLst/>
        </p:spPr>
        <p:txBody>
          <a:bodyPr anchor="ctr"/>
          <a:lstStyle>
            <a:lvl1pPr marL="0" indent="0" algn="ctr">
              <a:buNone/>
              <a:defRPr sz="1000" b="0" i="0">
                <a:solidFill>
                  <a:schemeClr val="accent2">
                    <a:alpha val="10000"/>
                  </a:schemeClr>
                </a:solidFill>
                <a:latin typeface="Century Gothic" panose="020B0502020202020204" pitchFamily="34" charset="0"/>
                <a:ea typeface="Inter" panose="02000503000000020004" pitchFamily="2" charset="0"/>
              </a:defRPr>
            </a:lvl1pPr>
          </a:lstStyle>
          <a:p>
            <a:r>
              <a:rPr lang="en-US" dirty="0"/>
              <a:t> Your picture</a:t>
            </a:r>
          </a:p>
        </p:txBody>
      </p:sp>
      <p:sp>
        <p:nvSpPr>
          <p:cNvPr id="15" name="Text Placeholder 5">
            <a:extLst>
              <a:ext uri="{FF2B5EF4-FFF2-40B4-BE49-F238E27FC236}">
                <a16:creationId xmlns:a16="http://schemas.microsoft.com/office/drawing/2014/main" id="{C4EE17A4-13FC-3BF2-71C1-F054AA4433DA}"/>
              </a:ext>
            </a:extLst>
          </p:cNvPr>
          <p:cNvSpPr>
            <a:spLocks noGrp="1"/>
          </p:cNvSpPr>
          <p:nvPr>
            <p:ph type="body" sz="quarter" idx="33" hasCustomPrompt="1"/>
          </p:nvPr>
        </p:nvSpPr>
        <p:spPr>
          <a:xfrm>
            <a:off x="9179761" y="3766805"/>
            <a:ext cx="2347113" cy="276999"/>
          </a:xfrm>
        </p:spPr>
        <p:txBody>
          <a:bodyPr/>
          <a:lstStyle>
            <a:lvl1pPr marL="0" indent="0">
              <a:buNone/>
              <a:defRPr sz="1200" b="0" i="0">
                <a:solidFill>
                  <a:srgbClr val="101820"/>
                </a:solidFill>
                <a:latin typeface="Century Gothic" panose="020B0502020202020204" pitchFamily="34" charset="0"/>
                <a:ea typeface="Inter" panose="02000503000000020004" pitchFamily="2" charset="0"/>
              </a:defRPr>
            </a:lvl1pPr>
          </a:lstStyle>
          <a:p>
            <a:pPr lvl="0"/>
            <a:r>
              <a:rPr lang="en-US" dirty="0"/>
              <a:t>Title</a:t>
            </a:r>
          </a:p>
        </p:txBody>
      </p:sp>
      <p:sp>
        <p:nvSpPr>
          <p:cNvPr id="16" name="Text Placeholder 5">
            <a:extLst>
              <a:ext uri="{FF2B5EF4-FFF2-40B4-BE49-F238E27FC236}">
                <a16:creationId xmlns:a16="http://schemas.microsoft.com/office/drawing/2014/main" id="{66AD30BB-6A9C-8C88-4948-E572CC372B88}"/>
              </a:ext>
            </a:extLst>
          </p:cNvPr>
          <p:cNvSpPr>
            <a:spLocks noGrp="1"/>
          </p:cNvSpPr>
          <p:nvPr>
            <p:ph type="body" sz="quarter" idx="34" hasCustomPrompt="1"/>
          </p:nvPr>
        </p:nvSpPr>
        <p:spPr>
          <a:xfrm>
            <a:off x="9179761" y="4063985"/>
            <a:ext cx="2347113" cy="1239763"/>
          </a:xfrm>
        </p:spPr>
        <p:txBody>
          <a:bodyPr/>
          <a:lstStyle>
            <a:lvl1pPr marL="0" indent="0">
              <a:lnSpc>
                <a:spcPct val="120000"/>
              </a:lnSpc>
              <a:buNone/>
              <a:defRPr sz="900" b="0" i="0" spc="0">
                <a:latin typeface="Century Gothic" panose="020B0502020202020204" pitchFamily="34" charset="0"/>
                <a:ea typeface="Inter" panose="02000503000000020004" pitchFamily="2"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labore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a:t>
            </a:r>
          </a:p>
        </p:txBody>
      </p:sp>
      <p:sp>
        <p:nvSpPr>
          <p:cNvPr id="17" name="Text Placeholder 5">
            <a:extLst>
              <a:ext uri="{FF2B5EF4-FFF2-40B4-BE49-F238E27FC236}">
                <a16:creationId xmlns:a16="http://schemas.microsoft.com/office/drawing/2014/main" id="{BA1248C8-90C4-5D98-0907-BD36E9B380AE}"/>
              </a:ext>
            </a:extLst>
          </p:cNvPr>
          <p:cNvSpPr>
            <a:spLocks noGrp="1"/>
          </p:cNvSpPr>
          <p:nvPr>
            <p:ph type="body" sz="quarter" idx="35" hasCustomPrompt="1"/>
          </p:nvPr>
        </p:nvSpPr>
        <p:spPr>
          <a:xfrm>
            <a:off x="9179761" y="5323929"/>
            <a:ext cx="2347113" cy="230832"/>
          </a:xfrm>
        </p:spPr>
        <p:txBody>
          <a:bodyPr/>
          <a:lstStyle>
            <a:lvl1pPr marL="0" indent="0">
              <a:buNone/>
              <a:defRPr sz="900" b="0" i="0" spc="0">
                <a:solidFill>
                  <a:schemeClr val="accent2"/>
                </a:solidFill>
                <a:latin typeface="Century Gothic" panose="020B0502020202020204" pitchFamily="34" charset="0"/>
                <a:ea typeface="Inter" panose="02000503000000020004" pitchFamily="2" charset="0"/>
              </a:defRPr>
            </a:lvl1pPr>
          </a:lstStyle>
          <a:p>
            <a:pPr lvl="0"/>
            <a:r>
              <a:rPr lang="en-US" dirty="0"/>
              <a:t>More details</a:t>
            </a:r>
          </a:p>
        </p:txBody>
      </p:sp>
      <p:sp>
        <p:nvSpPr>
          <p:cNvPr id="36" name="Slide Number Placeholder 35">
            <a:extLst>
              <a:ext uri="{FF2B5EF4-FFF2-40B4-BE49-F238E27FC236}">
                <a16:creationId xmlns:a16="http://schemas.microsoft.com/office/drawing/2014/main" id="{C338692C-E29F-95E4-D407-B126E664564B}"/>
              </a:ext>
            </a:extLst>
          </p:cNvPr>
          <p:cNvSpPr>
            <a:spLocks noGrp="1"/>
          </p:cNvSpPr>
          <p:nvPr>
            <p:ph type="sldNum" sz="quarter" idx="40"/>
          </p:nvPr>
        </p:nvSpPr>
        <p:spPr>
          <a:xfrm>
            <a:off x="1727593" y="6378233"/>
            <a:ext cx="876357" cy="365125"/>
          </a:xfrm>
          <a:prstGeom prst="rect">
            <a:avLst/>
          </a:prstGeom>
        </p:spPr>
        <p:txBody>
          <a:bodyPr/>
          <a:lstStyle>
            <a:lvl1pPr>
              <a:defRPr>
                <a:solidFill>
                  <a:schemeClr val="bg1"/>
                </a:solidFill>
              </a:defRPr>
            </a:lvl1pPr>
          </a:lstStyle>
          <a:p>
            <a:r>
              <a:rPr lang="en-US" dirty="0">
                <a:latin typeface="Century Gothic" panose="020B0502020202020204" pitchFamily="34" charset="0"/>
              </a:rPr>
              <a:t>|    </a:t>
            </a:r>
            <a:fld id="{298D9031-2DC4-6A42-8DBA-0D4123D26D12}" type="slidenum">
              <a:rPr lang="en-US" smtClean="0">
                <a:latin typeface="Century Gothic" panose="020B0502020202020204" pitchFamily="34" charset="0"/>
              </a:rPr>
              <a:pPr/>
              <a:t>‹#›</a:t>
            </a:fld>
            <a:endParaRPr lang="en-US" dirty="0">
              <a:latin typeface="Century Gothic" panose="020B0502020202020204" pitchFamily="34" charset="0"/>
            </a:endParaRPr>
          </a:p>
        </p:txBody>
      </p:sp>
    </p:spTree>
    <p:extLst>
      <p:ext uri="{BB962C8B-B14F-4D97-AF65-F5344CB8AC3E}">
        <p14:creationId xmlns:p14="http://schemas.microsoft.com/office/powerpoint/2010/main" val="270500713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ables + Images - Light">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5A35B5B8-AAFE-D33E-DA7A-4B2ECADFF13A}"/>
              </a:ext>
            </a:extLst>
          </p:cNvPr>
          <p:cNvSpPr>
            <a:spLocks noGrp="1"/>
          </p:cNvSpPr>
          <p:nvPr>
            <p:ph type="title" hasCustomPrompt="1"/>
          </p:nvPr>
        </p:nvSpPr>
        <p:spPr>
          <a:xfrm>
            <a:off x="489459" y="410370"/>
            <a:ext cx="11213083" cy="611465"/>
          </a:xfrm>
        </p:spPr>
        <p:txBody>
          <a:bodyPr anchor="t"/>
          <a:lstStyle>
            <a:lvl1pPr algn="ctr">
              <a:defRPr>
                <a:solidFill>
                  <a:srgbClr val="19447A"/>
                </a:solidFill>
              </a:defRPr>
            </a:lvl1pPr>
          </a:lstStyle>
          <a:p>
            <a:r>
              <a:rPr lang="en-US" dirty="0"/>
              <a:t>Lorem ipsum dolor</a:t>
            </a:r>
          </a:p>
        </p:txBody>
      </p:sp>
      <p:cxnSp>
        <p:nvCxnSpPr>
          <p:cNvPr id="10" name="Straight Connector 9">
            <a:extLst>
              <a:ext uri="{FF2B5EF4-FFF2-40B4-BE49-F238E27FC236}">
                <a16:creationId xmlns:a16="http://schemas.microsoft.com/office/drawing/2014/main" id="{44D7CEF7-0F63-8F68-F8D8-69FCF831C797}"/>
              </a:ext>
            </a:extLst>
          </p:cNvPr>
          <p:cNvCxnSpPr>
            <a:cxnSpLocks/>
          </p:cNvCxnSpPr>
          <p:nvPr userDrawn="1"/>
        </p:nvCxnSpPr>
        <p:spPr>
          <a:xfrm flipH="1">
            <a:off x="5670495" y="1085334"/>
            <a:ext cx="851010" cy="0"/>
          </a:xfrm>
          <a:prstGeom prst="line">
            <a:avLst/>
          </a:prstGeom>
          <a:ln w="1016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3" name="Picture 12" descr="A picture containing graphics, font, graphic design, screenshot&#10;&#10;Description automatically generated">
            <a:extLst>
              <a:ext uri="{FF2B5EF4-FFF2-40B4-BE49-F238E27FC236}">
                <a16:creationId xmlns:a16="http://schemas.microsoft.com/office/drawing/2014/main" id="{AF16319C-2EA7-E5E8-4B6B-D391D5EA19F6}"/>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56572" y="6471306"/>
            <a:ext cx="1332601" cy="184431"/>
          </a:xfrm>
          <a:prstGeom prst="rect">
            <a:avLst/>
          </a:prstGeom>
        </p:spPr>
      </p:pic>
      <p:sp>
        <p:nvSpPr>
          <p:cNvPr id="2" name="Slide Number Placeholder 1">
            <a:extLst>
              <a:ext uri="{FF2B5EF4-FFF2-40B4-BE49-F238E27FC236}">
                <a16:creationId xmlns:a16="http://schemas.microsoft.com/office/drawing/2014/main" id="{B62EF0B0-2604-0C64-0197-E47DA8BC9FCE}"/>
              </a:ext>
            </a:extLst>
          </p:cNvPr>
          <p:cNvSpPr>
            <a:spLocks noGrp="1"/>
          </p:cNvSpPr>
          <p:nvPr>
            <p:ph type="sldNum" sz="quarter" idx="40"/>
          </p:nvPr>
        </p:nvSpPr>
        <p:spPr>
          <a:xfrm>
            <a:off x="1727593" y="6378233"/>
            <a:ext cx="876357" cy="365125"/>
          </a:xfrm>
          <a:prstGeom prst="rect">
            <a:avLst/>
          </a:prstGeom>
        </p:spPr>
        <p:txBody>
          <a:bodyPr/>
          <a:lstStyle/>
          <a:p>
            <a:r>
              <a:rPr lang="en-US" dirty="0">
                <a:latin typeface="Century Gothic" panose="020B0502020202020204" pitchFamily="34" charset="0"/>
              </a:rPr>
              <a:t>|    </a:t>
            </a:r>
            <a:fld id="{298D9031-2DC4-6A42-8DBA-0D4123D26D12}" type="slidenum">
              <a:rPr lang="en-US" smtClean="0">
                <a:latin typeface="Century Gothic" panose="020B0502020202020204" pitchFamily="34" charset="0"/>
              </a:rPr>
              <a:pPr/>
              <a:t>‹#›</a:t>
            </a:fld>
            <a:endParaRPr lang="en-US" dirty="0">
              <a:latin typeface="Century Gothic" panose="020B0502020202020204" pitchFamily="34" charset="0"/>
            </a:endParaRPr>
          </a:p>
        </p:txBody>
      </p:sp>
      <p:sp>
        <p:nvSpPr>
          <p:cNvPr id="78" name="Text Placeholder 12">
            <a:extLst>
              <a:ext uri="{FF2B5EF4-FFF2-40B4-BE49-F238E27FC236}">
                <a16:creationId xmlns:a16="http://schemas.microsoft.com/office/drawing/2014/main" id="{2561FB2E-9963-04C0-469D-71FC88FA96A3}"/>
              </a:ext>
            </a:extLst>
          </p:cNvPr>
          <p:cNvSpPr>
            <a:spLocks noGrp="1"/>
          </p:cNvSpPr>
          <p:nvPr>
            <p:ph type="body" sz="quarter" idx="41" hasCustomPrompt="1"/>
          </p:nvPr>
        </p:nvSpPr>
        <p:spPr>
          <a:xfrm>
            <a:off x="3318419" y="1904044"/>
            <a:ext cx="2700196" cy="261745"/>
          </a:xfrm>
          <a:prstGeom prst="roundRect">
            <a:avLst>
              <a:gd name="adj" fmla="val 38866"/>
            </a:avLst>
          </a:prstGeom>
          <a:solidFill>
            <a:schemeClr val="accent3"/>
          </a:solidFill>
          <a:ln w="0">
            <a:solidFill>
              <a:schemeClr val="accent1">
                <a:alpha val="0"/>
              </a:schemeClr>
            </a:solidFill>
          </a:ln>
          <a:effectLst/>
        </p:spPr>
        <p:txBody>
          <a:bodyPr/>
          <a:lstStyle>
            <a:lvl1pPr>
              <a:lnSpc>
                <a:spcPct val="120000"/>
              </a:lnSpc>
              <a:defRPr sz="1000" b="0" i="0" spc="-25" baseline="0">
                <a:ln>
                  <a:noFill/>
                </a:ln>
                <a:noFill/>
                <a:latin typeface="Century Gothic" panose="020B0502020202020204" pitchFamily="34" charset="0"/>
                <a:ea typeface="Inter" panose="02000503000000020004" pitchFamily="2" charset="0"/>
              </a:defRPr>
            </a:lvl1pPr>
          </a:lstStyle>
          <a:p>
            <a:pPr lvl="0"/>
            <a:r>
              <a:rPr lang="en-US" dirty="0"/>
              <a:t> </a:t>
            </a:r>
          </a:p>
        </p:txBody>
      </p:sp>
      <p:sp>
        <p:nvSpPr>
          <p:cNvPr id="79" name="Text Placeholder 12">
            <a:extLst>
              <a:ext uri="{FF2B5EF4-FFF2-40B4-BE49-F238E27FC236}">
                <a16:creationId xmlns:a16="http://schemas.microsoft.com/office/drawing/2014/main" id="{CE5BC982-C861-63E5-1336-8B86B9F3356E}"/>
              </a:ext>
            </a:extLst>
          </p:cNvPr>
          <p:cNvSpPr>
            <a:spLocks noGrp="1"/>
          </p:cNvSpPr>
          <p:nvPr>
            <p:ph type="body" sz="quarter" idx="42" hasCustomPrompt="1"/>
          </p:nvPr>
        </p:nvSpPr>
        <p:spPr>
          <a:xfrm>
            <a:off x="6155564" y="1904044"/>
            <a:ext cx="2700196" cy="261745"/>
          </a:xfrm>
          <a:prstGeom prst="roundRect">
            <a:avLst>
              <a:gd name="adj" fmla="val 38866"/>
            </a:avLst>
          </a:prstGeom>
          <a:solidFill>
            <a:schemeClr val="accent3"/>
          </a:solidFill>
          <a:ln w="0">
            <a:solidFill>
              <a:schemeClr val="accent1">
                <a:alpha val="0"/>
              </a:schemeClr>
            </a:solidFill>
          </a:ln>
          <a:effectLst/>
        </p:spPr>
        <p:txBody>
          <a:bodyPr/>
          <a:lstStyle>
            <a:lvl1pPr>
              <a:lnSpc>
                <a:spcPct val="120000"/>
              </a:lnSpc>
              <a:defRPr sz="1000" b="0" i="0" spc="-25" baseline="0">
                <a:ln>
                  <a:noFill/>
                </a:ln>
                <a:noFill/>
                <a:latin typeface="Century Gothic" panose="020B0502020202020204" pitchFamily="34" charset="0"/>
                <a:ea typeface="Inter" panose="02000503000000020004" pitchFamily="2" charset="0"/>
              </a:defRPr>
            </a:lvl1pPr>
          </a:lstStyle>
          <a:p>
            <a:pPr lvl="0"/>
            <a:r>
              <a:rPr lang="en-US" dirty="0"/>
              <a:t> </a:t>
            </a:r>
          </a:p>
        </p:txBody>
      </p:sp>
      <p:sp>
        <p:nvSpPr>
          <p:cNvPr id="80" name="Text Placeholder 12">
            <a:extLst>
              <a:ext uri="{FF2B5EF4-FFF2-40B4-BE49-F238E27FC236}">
                <a16:creationId xmlns:a16="http://schemas.microsoft.com/office/drawing/2014/main" id="{9B1DEBBE-6E28-5CA1-4903-3F0146070A36}"/>
              </a:ext>
            </a:extLst>
          </p:cNvPr>
          <p:cNvSpPr>
            <a:spLocks noGrp="1"/>
          </p:cNvSpPr>
          <p:nvPr>
            <p:ph type="body" sz="quarter" idx="43" hasCustomPrompt="1"/>
          </p:nvPr>
        </p:nvSpPr>
        <p:spPr>
          <a:xfrm>
            <a:off x="8998973" y="1904044"/>
            <a:ext cx="2700196" cy="261745"/>
          </a:xfrm>
          <a:prstGeom prst="roundRect">
            <a:avLst>
              <a:gd name="adj" fmla="val 38866"/>
            </a:avLst>
          </a:prstGeom>
          <a:solidFill>
            <a:schemeClr val="accent3"/>
          </a:solidFill>
          <a:ln w="0">
            <a:solidFill>
              <a:schemeClr val="accent1">
                <a:alpha val="0"/>
              </a:schemeClr>
            </a:solidFill>
          </a:ln>
          <a:effectLst/>
        </p:spPr>
        <p:txBody>
          <a:bodyPr/>
          <a:lstStyle>
            <a:lvl1pPr>
              <a:lnSpc>
                <a:spcPct val="120000"/>
              </a:lnSpc>
              <a:defRPr sz="1000" b="0" i="0" spc="-25" baseline="0">
                <a:ln>
                  <a:noFill/>
                </a:ln>
                <a:noFill/>
                <a:latin typeface="Century Gothic" panose="020B0502020202020204" pitchFamily="34" charset="0"/>
                <a:ea typeface="Inter" panose="02000503000000020004" pitchFamily="2" charset="0"/>
              </a:defRPr>
            </a:lvl1pPr>
          </a:lstStyle>
          <a:p>
            <a:pPr lvl="0"/>
            <a:r>
              <a:rPr lang="en-US" dirty="0"/>
              <a:t> </a:t>
            </a:r>
          </a:p>
        </p:txBody>
      </p:sp>
      <p:sp>
        <p:nvSpPr>
          <p:cNvPr id="81" name="Text Placeholder 12">
            <a:extLst>
              <a:ext uri="{FF2B5EF4-FFF2-40B4-BE49-F238E27FC236}">
                <a16:creationId xmlns:a16="http://schemas.microsoft.com/office/drawing/2014/main" id="{D0ECD382-00E2-057B-F88C-C5883D7AE913}"/>
              </a:ext>
            </a:extLst>
          </p:cNvPr>
          <p:cNvSpPr>
            <a:spLocks noGrp="1"/>
          </p:cNvSpPr>
          <p:nvPr>
            <p:ph type="body" sz="quarter" idx="36" hasCustomPrompt="1"/>
          </p:nvPr>
        </p:nvSpPr>
        <p:spPr>
          <a:xfrm>
            <a:off x="475011" y="1904044"/>
            <a:ext cx="2700196" cy="261745"/>
          </a:xfrm>
          <a:prstGeom prst="roundRect">
            <a:avLst>
              <a:gd name="adj" fmla="val 38866"/>
            </a:avLst>
          </a:prstGeom>
          <a:solidFill>
            <a:schemeClr val="accent3"/>
          </a:solidFill>
          <a:ln w="0">
            <a:solidFill>
              <a:schemeClr val="accent1">
                <a:alpha val="0"/>
              </a:schemeClr>
            </a:solidFill>
          </a:ln>
          <a:effectLst/>
        </p:spPr>
        <p:txBody>
          <a:bodyPr/>
          <a:lstStyle>
            <a:lvl1pPr>
              <a:lnSpc>
                <a:spcPct val="120000"/>
              </a:lnSpc>
              <a:defRPr sz="1000" b="0" i="0" spc="-25" baseline="0">
                <a:ln>
                  <a:noFill/>
                </a:ln>
                <a:noFill/>
                <a:latin typeface="Century Gothic" panose="020B0502020202020204" pitchFamily="34" charset="0"/>
                <a:ea typeface="Inter" panose="02000503000000020004" pitchFamily="2" charset="0"/>
              </a:defRPr>
            </a:lvl1pPr>
          </a:lstStyle>
          <a:p>
            <a:pPr lvl="0"/>
            <a:r>
              <a:rPr lang="en-US" dirty="0"/>
              <a:t> </a:t>
            </a:r>
          </a:p>
        </p:txBody>
      </p:sp>
      <p:sp>
        <p:nvSpPr>
          <p:cNvPr id="82" name="Text Placeholder 12">
            <a:extLst>
              <a:ext uri="{FF2B5EF4-FFF2-40B4-BE49-F238E27FC236}">
                <a16:creationId xmlns:a16="http://schemas.microsoft.com/office/drawing/2014/main" id="{34BF7F8E-4307-E0B5-BC47-5C7D5F093C72}"/>
              </a:ext>
            </a:extLst>
          </p:cNvPr>
          <p:cNvSpPr>
            <a:spLocks noGrp="1"/>
          </p:cNvSpPr>
          <p:nvPr>
            <p:ph type="body" sz="quarter" idx="15" hasCustomPrompt="1"/>
          </p:nvPr>
        </p:nvSpPr>
        <p:spPr>
          <a:xfrm>
            <a:off x="475011" y="1954260"/>
            <a:ext cx="2700196" cy="3818406"/>
          </a:xfrm>
          <a:prstGeom prst="roundRect">
            <a:avLst>
              <a:gd name="adj" fmla="val 2974"/>
            </a:avLst>
          </a:prstGeom>
          <a:solidFill>
            <a:schemeClr val="bg1"/>
          </a:solidFill>
          <a:ln w="0">
            <a:solidFill>
              <a:schemeClr val="accent1">
                <a:alpha val="0"/>
              </a:schemeClr>
            </a:solidFill>
          </a:ln>
          <a:effectLst>
            <a:outerShdw blurRad="493737" dist="38100" dir="5400000" algn="t" rotWithShape="0">
              <a:schemeClr val="accent2">
                <a:alpha val="14000"/>
              </a:schemeClr>
            </a:outerShdw>
          </a:effectLst>
        </p:spPr>
        <p:txBody>
          <a:bodyPr/>
          <a:lstStyle>
            <a:lvl1pPr marL="0" indent="0">
              <a:lnSpc>
                <a:spcPct val="120000"/>
              </a:lnSpc>
              <a:buNone/>
              <a:defRPr sz="1000" b="0" i="0" spc="-25" baseline="0">
                <a:ln>
                  <a:noFill/>
                </a:ln>
                <a:noFill/>
                <a:latin typeface="Century Gothic" panose="020B0502020202020204" pitchFamily="34" charset="0"/>
                <a:ea typeface="Inter" panose="02000503000000020004" pitchFamily="2" charset="0"/>
              </a:defRPr>
            </a:lvl1pPr>
          </a:lstStyle>
          <a:p>
            <a:pPr lvl="0"/>
            <a:r>
              <a:rPr lang="en-US" dirty="0"/>
              <a:t> </a:t>
            </a:r>
          </a:p>
        </p:txBody>
      </p:sp>
      <p:sp>
        <p:nvSpPr>
          <p:cNvPr id="83" name="Text Placeholder 12">
            <a:extLst>
              <a:ext uri="{FF2B5EF4-FFF2-40B4-BE49-F238E27FC236}">
                <a16:creationId xmlns:a16="http://schemas.microsoft.com/office/drawing/2014/main" id="{4E57A2F0-3CC3-BEEF-88FF-5E62C28F6E16}"/>
              </a:ext>
            </a:extLst>
          </p:cNvPr>
          <p:cNvSpPr>
            <a:spLocks noGrp="1"/>
          </p:cNvSpPr>
          <p:nvPr>
            <p:ph type="body" sz="quarter" idx="21" hasCustomPrompt="1"/>
          </p:nvPr>
        </p:nvSpPr>
        <p:spPr>
          <a:xfrm>
            <a:off x="3318329" y="1954260"/>
            <a:ext cx="2700196" cy="3818406"/>
          </a:xfrm>
          <a:prstGeom prst="roundRect">
            <a:avLst>
              <a:gd name="adj" fmla="val 2974"/>
            </a:avLst>
          </a:prstGeom>
          <a:solidFill>
            <a:schemeClr val="bg1"/>
          </a:solidFill>
          <a:ln w="0">
            <a:solidFill>
              <a:schemeClr val="accent1">
                <a:alpha val="0"/>
              </a:schemeClr>
            </a:solidFill>
          </a:ln>
          <a:effectLst>
            <a:outerShdw blurRad="493737" dist="38100" dir="5400000" algn="t" rotWithShape="0">
              <a:schemeClr val="accent2">
                <a:alpha val="14000"/>
              </a:schemeClr>
            </a:outerShdw>
          </a:effectLst>
        </p:spPr>
        <p:txBody>
          <a:bodyPr/>
          <a:lstStyle>
            <a:lvl1pPr marL="0" indent="0">
              <a:lnSpc>
                <a:spcPct val="120000"/>
              </a:lnSpc>
              <a:buNone/>
              <a:defRPr sz="1000" b="0" i="0" spc="-25" baseline="0">
                <a:ln>
                  <a:noFill/>
                </a:ln>
                <a:noFill/>
                <a:latin typeface="Century Gothic" panose="020B0502020202020204" pitchFamily="34" charset="0"/>
                <a:ea typeface="Inter" panose="02000503000000020004" pitchFamily="2" charset="0"/>
              </a:defRPr>
            </a:lvl1pPr>
          </a:lstStyle>
          <a:p>
            <a:pPr lvl="0"/>
            <a:r>
              <a:rPr lang="en-US" dirty="0"/>
              <a:t> </a:t>
            </a:r>
          </a:p>
        </p:txBody>
      </p:sp>
      <p:sp>
        <p:nvSpPr>
          <p:cNvPr id="84" name="Text Placeholder 12">
            <a:extLst>
              <a:ext uri="{FF2B5EF4-FFF2-40B4-BE49-F238E27FC236}">
                <a16:creationId xmlns:a16="http://schemas.microsoft.com/office/drawing/2014/main" id="{AD4D0578-49C5-3BA9-3DA4-7348D34CFDD7}"/>
              </a:ext>
            </a:extLst>
          </p:cNvPr>
          <p:cNvSpPr>
            <a:spLocks noGrp="1"/>
          </p:cNvSpPr>
          <p:nvPr>
            <p:ph type="body" sz="quarter" idx="26" hasCustomPrompt="1"/>
          </p:nvPr>
        </p:nvSpPr>
        <p:spPr>
          <a:xfrm>
            <a:off x="6160774" y="1954260"/>
            <a:ext cx="2700196" cy="3818406"/>
          </a:xfrm>
          <a:prstGeom prst="roundRect">
            <a:avLst>
              <a:gd name="adj" fmla="val 2974"/>
            </a:avLst>
          </a:prstGeom>
          <a:solidFill>
            <a:schemeClr val="bg1"/>
          </a:solidFill>
          <a:ln w="0">
            <a:solidFill>
              <a:schemeClr val="accent1">
                <a:alpha val="0"/>
              </a:schemeClr>
            </a:solidFill>
          </a:ln>
          <a:effectLst>
            <a:outerShdw blurRad="493737" dist="38100" dir="5400000" algn="t" rotWithShape="0">
              <a:schemeClr val="accent2">
                <a:alpha val="14000"/>
              </a:schemeClr>
            </a:outerShdw>
          </a:effectLst>
        </p:spPr>
        <p:txBody>
          <a:bodyPr/>
          <a:lstStyle>
            <a:lvl1pPr marL="0" indent="0">
              <a:lnSpc>
                <a:spcPct val="120000"/>
              </a:lnSpc>
              <a:buNone/>
              <a:defRPr sz="1000" b="0" i="0" spc="-25" baseline="0">
                <a:ln>
                  <a:noFill/>
                </a:ln>
                <a:noFill/>
                <a:latin typeface="Century Gothic" panose="020B0502020202020204" pitchFamily="34" charset="0"/>
                <a:ea typeface="Inter" panose="02000503000000020004" pitchFamily="2" charset="0"/>
              </a:defRPr>
            </a:lvl1pPr>
          </a:lstStyle>
          <a:p>
            <a:pPr lvl="0"/>
            <a:r>
              <a:rPr lang="en-US" dirty="0"/>
              <a:t> </a:t>
            </a:r>
          </a:p>
        </p:txBody>
      </p:sp>
      <p:sp>
        <p:nvSpPr>
          <p:cNvPr id="85" name="Text Placeholder 12">
            <a:extLst>
              <a:ext uri="{FF2B5EF4-FFF2-40B4-BE49-F238E27FC236}">
                <a16:creationId xmlns:a16="http://schemas.microsoft.com/office/drawing/2014/main" id="{6FB27EFF-52A9-CF53-83A3-405BF7D49C3F}"/>
              </a:ext>
            </a:extLst>
          </p:cNvPr>
          <p:cNvSpPr>
            <a:spLocks noGrp="1"/>
          </p:cNvSpPr>
          <p:nvPr>
            <p:ph type="body" sz="quarter" idx="31"/>
          </p:nvPr>
        </p:nvSpPr>
        <p:spPr>
          <a:xfrm>
            <a:off x="9003219" y="1954260"/>
            <a:ext cx="2700196" cy="3818406"/>
          </a:xfrm>
          <a:prstGeom prst="roundRect">
            <a:avLst>
              <a:gd name="adj" fmla="val 2974"/>
            </a:avLst>
          </a:prstGeom>
          <a:solidFill>
            <a:schemeClr val="bg1"/>
          </a:solidFill>
          <a:ln w="0">
            <a:solidFill>
              <a:schemeClr val="accent1">
                <a:alpha val="0"/>
              </a:schemeClr>
            </a:solidFill>
          </a:ln>
          <a:effectLst>
            <a:outerShdw blurRad="493737" dist="38100" dir="5400000" algn="t" rotWithShape="0">
              <a:schemeClr val="accent2">
                <a:alpha val="14000"/>
              </a:schemeClr>
            </a:outerShdw>
          </a:effectLst>
        </p:spPr>
        <p:txBody>
          <a:bodyPr/>
          <a:lstStyle>
            <a:lvl1pPr marL="0" indent="0">
              <a:lnSpc>
                <a:spcPct val="120000"/>
              </a:lnSpc>
              <a:buNone/>
              <a:defRPr sz="1000" b="0" i="0" spc="-25" baseline="0">
                <a:ln>
                  <a:noFill/>
                </a:ln>
                <a:noFill/>
                <a:latin typeface="Century Gothic" panose="020B0502020202020204" pitchFamily="34" charset="0"/>
                <a:ea typeface="Inter" panose="02000503000000020004" pitchFamily="2" charset="0"/>
              </a:defRPr>
            </a:lvl1pPr>
          </a:lstStyle>
          <a:p>
            <a:pPr marL="0" lvl="0" indent="0" algn="l" defTabSz="457200" rtl="0" eaLnBrk="1" latinLnBrk="0" hangingPunct="1">
              <a:lnSpc>
                <a:spcPct val="120000"/>
              </a:lnSpc>
              <a:spcBef>
                <a:spcPts val="500"/>
              </a:spcBef>
              <a:buClr>
                <a:schemeClr val="accent1"/>
              </a:buClr>
              <a:buSzPct val="120000"/>
              <a:buFont typeface="Arial" panose="020B0604020202020204" pitchFamily="34" charset="0"/>
              <a:buNone/>
              <a:tabLst/>
            </a:pPr>
            <a:r>
              <a:rPr lang="en-US"/>
              <a:t>Click to edit Master text styles</a:t>
            </a:r>
          </a:p>
        </p:txBody>
      </p:sp>
      <p:sp>
        <p:nvSpPr>
          <p:cNvPr id="86" name="Picture Placeholder 12">
            <a:extLst>
              <a:ext uri="{FF2B5EF4-FFF2-40B4-BE49-F238E27FC236}">
                <a16:creationId xmlns:a16="http://schemas.microsoft.com/office/drawing/2014/main" id="{B208AF97-28C2-C9BB-26C9-CF2C524A1E32}"/>
              </a:ext>
            </a:extLst>
          </p:cNvPr>
          <p:cNvSpPr>
            <a:spLocks noGrp="1"/>
          </p:cNvSpPr>
          <p:nvPr>
            <p:ph type="pic" sz="quarter" idx="11" hasCustomPrompt="1"/>
          </p:nvPr>
        </p:nvSpPr>
        <p:spPr>
          <a:xfrm>
            <a:off x="632501" y="2116899"/>
            <a:ext cx="2385215" cy="1469185"/>
          </a:xfrm>
          <a:prstGeom prst="roundRect">
            <a:avLst>
              <a:gd name="adj" fmla="val 5773"/>
            </a:avLst>
          </a:prstGeom>
          <a:solidFill>
            <a:srgbClr val="EBF7FF"/>
          </a:solidFill>
          <a:effectLst/>
        </p:spPr>
        <p:txBody>
          <a:bodyPr anchor="ctr"/>
          <a:lstStyle>
            <a:lvl1pPr marL="0" indent="0" algn="ctr">
              <a:buNone/>
              <a:defRPr sz="1000" b="0" i="0">
                <a:solidFill>
                  <a:schemeClr val="accent2">
                    <a:alpha val="10000"/>
                  </a:schemeClr>
                </a:solidFill>
                <a:latin typeface="Century Gothic" panose="020B0502020202020204" pitchFamily="34" charset="0"/>
                <a:ea typeface="Inter" panose="02000503000000020004" pitchFamily="2" charset="0"/>
              </a:defRPr>
            </a:lvl1pPr>
          </a:lstStyle>
          <a:p>
            <a:r>
              <a:rPr lang="en-US" dirty="0"/>
              <a:t>  Your picture</a:t>
            </a:r>
          </a:p>
        </p:txBody>
      </p:sp>
      <p:sp>
        <p:nvSpPr>
          <p:cNvPr id="87" name="Text Placeholder 5">
            <a:extLst>
              <a:ext uri="{FF2B5EF4-FFF2-40B4-BE49-F238E27FC236}">
                <a16:creationId xmlns:a16="http://schemas.microsoft.com/office/drawing/2014/main" id="{F252380B-B514-DE49-FE8C-008DB69A4879}"/>
              </a:ext>
            </a:extLst>
          </p:cNvPr>
          <p:cNvSpPr>
            <a:spLocks noGrp="1"/>
          </p:cNvSpPr>
          <p:nvPr>
            <p:ph type="body" sz="quarter" idx="18" hasCustomPrompt="1"/>
          </p:nvPr>
        </p:nvSpPr>
        <p:spPr>
          <a:xfrm>
            <a:off x="651553" y="3766805"/>
            <a:ext cx="2347113" cy="276999"/>
          </a:xfrm>
        </p:spPr>
        <p:txBody>
          <a:bodyPr/>
          <a:lstStyle>
            <a:lvl1pPr marL="0" indent="0">
              <a:buNone/>
              <a:defRPr sz="1200" b="0" i="0">
                <a:solidFill>
                  <a:srgbClr val="101820"/>
                </a:solidFill>
                <a:latin typeface="Century Gothic" panose="020B0502020202020204" pitchFamily="34" charset="0"/>
                <a:ea typeface="Inter" panose="02000503000000020004" pitchFamily="2" charset="0"/>
              </a:defRPr>
            </a:lvl1pPr>
          </a:lstStyle>
          <a:p>
            <a:pPr lvl="0"/>
            <a:r>
              <a:rPr lang="en-US" dirty="0"/>
              <a:t>Title</a:t>
            </a:r>
          </a:p>
        </p:txBody>
      </p:sp>
      <p:sp>
        <p:nvSpPr>
          <p:cNvPr id="88" name="Text Placeholder 5">
            <a:extLst>
              <a:ext uri="{FF2B5EF4-FFF2-40B4-BE49-F238E27FC236}">
                <a16:creationId xmlns:a16="http://schemas.microsoft.com/office/drawing/2014/main" id="{34C93B35-F17E-4D3E-CF3E-481E70619BD9}"/>
              </a:ext>
            </a:extLst>
          </p:cNvPr>
          <p:cNvSpPr>
            <a:spLocks noGrp="1"/>
          </p:cNvSpPr>
          <p:nvPr>
            <p:ph type="body" sz="quarter" idx="19" hasCustomPrompt="1"/>
          </p:nvPr>
        </p:nvSpPr>
        <p:spPr>
          <a:xfrm>
            <a:off x="651553" y="4063985"/>
            <a:ext cx="2347113" cy="1239763"/>
          </a:xfrm>
        </p:spPr>
        <p:txBody>
          <a:bodyPr/>
          <a:lstStyle>
            <a:lvl1pPr marL="0" indent="0">
              <a:lnSpc>
                <a:spcPct val="120000"/>
              </a:lnSpc>
              <a:buNone/>
              <a:defRPr sz="900" b="0" i="0" spc="0">
                <a:latin typeface="Century Gothic" panose="020B0502020202020204" pitchFamily="34" charset="0"/>
                <a:ea typeface="Inter" panose="02000503000000020004" pitchFamily="2"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labore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a:t>
            </a:r>
          </a:p>
        </p:txBody>
      </p:sp>
      <p:sp>
        <p:nvSpPr>
          <p:cNvPr id="89" name="Text Placeholder 5">
            <a:extLst>
              <a:ext uri="{FF2B5EF4-FFF2-40B4-BE49-F238E27FC236}">
                <a16:creationId xmlns:a16="http://schemas.microsoft.com/office/drawing/2014/main" id="{2BBF1881-5EFD-D721-F575-DD3308E92077}"/>
              </a:ext>
            </a:extLst>
          </p:cNvPr>
          <p:cNvSpPr>
            <a:spLocks noGrp="1"/>
          </p:cNvSpPr>
          <p:nvPr>
            <p:ph type="body" sz="quarter" idx="20" hasCustomPrompt="1"/>
          </p:nvPr>
        </p:nvSpPr>
        <p:spPr>
          <a:xfrm>
            <a:off x="651553" y="5323929"/>
            <a:ext cx="2347113" cy="230832"/>
          </a:xfrm>
        </p:spPr>
        <p:txBody>
          <a:bodyPr/>
          <a:lstStyle>
            <a:lvl1pPr marL="0" indent="0">
              <a:buNone/>
              <a:defRPr sz="900" b="0" i="0" spc="0">
                <a:solidFill>
                  <a:schemeClr val="accent2"/>
                </a:solidFill>
                <a:latin typeface="Century Gothic" panose="020B0502020202020204" pitchFamily="34" charset="0"/>
                <a:ea typeface="Inter" panose="02000503000000020004" pitchFamily="2" charset="0"/>
              </a:defRPr>
            </a:lvl1pPr>
          </a:lstStyle>
          <a:p>
            <a:pPr lvl="0"/>
            <a:r>
              <a:rPr lang="en-US" dirty="0"/>
              <a:t>More details</a:t>
            </a:r>
          </a:p>
        </p:txBody>
      </p:sp>
      <p:sp>
        <p:nvSpPr>
          <p:cNvPr id="90" name="Picture Placeholder 12">
            <a:extLst>
              <a:ext uri="{FF2B5EF4-FFF2-40B4-BE49-F238E27FC236}">
                <a16:creationId xmlns:a16="http://schemas.microsoft.com/office/drawing/2014/main" id="{53D46474-FC17-5701-2381-DD7ABEBDA6FE}"/>
              </a:ext>
            </a:extLst>
          </p:cNvPr>
          <p:cNvSpPr>
            <a:spLocks noGrp="1"/>
          </p:cNvSpPr>
          <p:nvPr>
            <p:ph type="pic" sz="quarter" idx="22" hasCustomPrompt="1"/>
          </p:nvPr>
        </p:nvSpPr>
        <p:spPr>
          <a:xfrm>
            <a:off x="3475819" y="2116899"/>
            <a:ext cx="2385215" cy="1469185"/>
          </a:xfrm>
          <a:prstGeom prst="roundRect">
            <a:avLst>
              <a:gd name="adj" fmla="val 5773"/>
            </a:avLst>
          </a:prstGeom>
          <a:solidFill>
            <a:srgbClr val="EBF7FF"/>
          </a:solidFill>
          <a:effectLst/>
        </p:spPr>
        <p:txBody>
          <a:bodyPr anchor="ctr"/>
          <a:lstStyle>
            <a:lvl1pPr marL="0" indent="0" algn="ctr">
              <a:buNone/>
              <a:defRPr sz="1000" b="0" i="0">
                <a:solidFill>
                  <a:schemeClr val="accent2">
                    <a:alpha val="10000"/>
                  </a:schemeClr>
                </a:solidFill>
                <a:latin typeface="Century Gothic" panose="020B0502020202020204" pitchFamily="34" charset="0"/>
                <a:ea typeface="Inter" panose="02000503000000020004" pitchFamily="2" charset="0"/>
              </a:defRPr>
            </a:lvl1pPr>
          </a:lstStyle>
          <a:p>
            <a:r>
              <a:rPr lang="en-US" dirty="0"/>
              <a:t>  Your picture </a:t>
            </a:r>
          </a:p>
        </p:txBody>
      </p:sp>
      <p:sp>
        <p:nvSpPr>
          <p:cNvPr id="91" name="Text Placeholder 5">
            <a:extLst>
              <a:ext uri="{FF2B5EF4-FFF2-40B4-BE49-F238E27FC236}">
                <a16:creationId xmlns:a16="http://schemas.microsoft.com/office/drawing/2014/main" id="{AFEADC66-57B0-8DAC-D3AB-C2047B03625D}"/>
              </a:ext>
            </a:extLst>
          </p:cNvPr>
          <p:cNvSpPr>
            <a:spLocks noGrp="1"/>
          </p:cNvSpPr>
          <p:nvPr>
            <p:ph type="body" sz="quarter" idx="23" hasCustomPrompt="1"/>
          </p:nvPr>
        </p:nvSpPr>
        <p:spPr>
          <a:xfrm>
            <a:off x="3494871" y="3766805"/>
            <a:ext cx="2347113" cy="276999"/>
          </a:xfrm>
        </p:spPr>
        <p:txBody>
          <a:bodyPr/>
          <a:lstStyle>
            <a:lvl1pPr marL="0" indent="0">
              <a:buNone/>
              <a:defRPr sz="1200" b="0" i="0">
                <a:solidFill>
                  <a:srgbClr val="101820"/>
                </a:solidFill>
                <a:latin typeface="Century Gothic" panose="020B0502020202020204" pitchFamily="34" charset="0"/>
                <a:ea typeface="Inter" panose="02000503000000020004" pitchFamily="2" charset="0"/>
              </a:defRPr>
            </a:lvl1pPr>
          </a:lstStyle>
          <a:p>
            <a:pPr lvl="0"/>
            <a:r>
              <a:rPr lang="en-US" dirty="0"/>
              <a:t>Title</a:t>
            </a:r>
          </a:p>
        </p:txBody>
      </p:sp>
      <p:sp>
        <p:nvSpPr>
          <p:cNvPr id="92" name="Text Placeholder 5">
            <a:extLst>
              <a:ext uri="{FF2B5EF4-FFF2-40B4-BE49-F238E27FC236}">
                <a16:creationId xmlns:a16="http://schemas.microsoft.com/office/drawing/2014/main" id="{80A4A322-7A7E-A264-2BC9-14B32C5DB6EE}"/>
              </a:ext>
            </a:extLst>
          </p:cNvPr>
          <p:cNvSpPr>
            <a:spLocks noGrp="1"/>
          </p:cNvSpPr>
          <p:nvPr>
            <p:ph type="body" sz="quarter" idx="24" hasCustomPrompt="1"/>
          </p:nvPr>
        </p:nvSpPr>
        <p:spPr>
          <a:xfrm>
            <a:off x="3494871" y="4063985"/>
            <a:ext cx="2347113" cy="1239763"/>
          </a:xfrm>
        </p:spPr>
        <p:txBody>
          <a:bodyPr/>
          <a:lstStyle>
            <a:lvl1pPr marL="0" indent="0">
              <a:lnSpc>
                <a:spcPct val="120000"/>
              </a:lnSpc>
              <a:buNone/>
              <a:defRPr sz="900" b="0" i="0" spc="0">
                <a:latin typeface="Century Gothic" panose="020B0502020202020204" pitchFamily="34" charset="0"/>
                <a:ea typeface="Inter" panose="02000503000000020004" pitchFamily="2"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labore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a:t>
            </a:r>
          </a:p>
        </p:txBody>
      </p:sp>
      <p:sp>
        <p:nvSpPr>
          <p:cNvPr id="93" name="Text Placeholder 5">
            <a:extLst>
              <a:ext uri="{FF2B5EF4-FFF2-40B4-BE49-F238E27FC236}">
                <a16:creationId xmlns:a16="http://schemas.microsoft.com/office/drawing/2014/main" id="{4FEA3B89-2D05-1886-4E4A-B6167982CE09}"/>
              </a:ext>
            </a:extLst>
          </p:cNvPr>
          <p:cNvSpPr>
            <a:spLocks noGrp="1"/>
          </p:cNvSpPr>
          <p:nvPr>
            <p:ph type="body" sz="quarter" idx="25" hasCustomPrompt="1"/>
          </p:nvPr>
        </p:nvSpPr>
        <p:spPr>
          <a:xfrm>
            <a:off x="3494871" y="5323929"/>
            <a:ext cx="2347113" cy="230832"/>
          </a:xfrm>
        </p:spPr>
        <p:txBody>
          <a:bodyPr/>
          <a:lstStyle>
            <a:lvl1pPr marL="0" indent="0">
              <a:buNone/>
              <a:defRPr sz="900" b="0" i="0" spc="0">
                <a:solidFill>
                  <a:schemeClr val="accent2"/>
                </a:solidFill>
                <a:latin typeface="Century Gothic" panose="020B0502020202020204" pitchFamily="34" charset="0"/>
                <a:ea typeface="Inter" panose="02000503000000020004" pitchFamily="2" charset="0"/>
              </a:defRPr>
            </a:lvl1pPr>
          </a:lstStyle>
          <a:p>
            <a:pPr lvl="0"/>
            <a:r>
              <a:rPr lang="en-US" dirty="0"/>
              <a:t>More details</a:t>
            </a:r>
          </a:p>
        </p:txBody>
      </p:sp>
      <p:sp>
        <p:nvSpPr>
          <p:cNvPr id="94" name="Picture Placeholder 12">
            <a:extLst>
              <a:ext uri="{FF2B5EF4-FFF2-40B4-BE49-F238E27FC236}">
                <a16:creationId xmlns:a16="http://schemas.microsoft.com/office/drawing/2014/main" id="{BD9181FF-785C-6B66-AC28-CEE1AF57292A}"/>
              </a:ext>
            </a:extLst>
          </p:cNvPr>
          <p:cNvSpPr>
            <a:spLocks noGrp="1"/>
          </p:cNvSpPr>
          <p:nvPr>
            <p:ph type="pic" sz="quarter" idx="27" hasCustomPrompt="1"/>
          </p:nvPr>
        </p:nvSpPr>
        <p:spPr>
          <a:xfrm>
            <a:off x="6318264" y="2116899"/>
            <a:ext cx="2385215" cy="1469185"/>
          </a:xfrm>
          <a:prstGeom prst="roundRect">
            <a:avLst>
              <a:gd name="adj" fmla="val 5773"/>
            </a:avLst>
          </a:prstGeom>
          <a:solidFill>
            <a:srgbClr val="EBF7FF"/>
          </a:solidFill>
          <a:effectLst/>
        </p:spPr>
        <p:txBody>
          <a:bodyPr anchor="ctr"/>
          <a:lstStyle>
            <a:lvl1pPr marL="0" indent="0" algn="ctr">
              <a:buNone/>
              <a:defRPr sz="1000" b="0" i="0">
                <a:solidFill>
                  <a:schemeClr val="accent2">
                    <a:alpha val="10000"/>
                  </a:schemeClr>
                </a:solidFill>
                <a:latin typeface="Century Gothic" panose="020B0502020202020204" pitchFamily="34" charset="0"/>
                <a:ea typeface="Inter" panose="02000503000000020004" pitchFamily="2" charset="0"/>
              </a:defRPr>
            </a:lvl1pPr>
          </a:lstStyle>
          <a:p>
            <a:r>
              <a:rPr lang="en-US" dirty="0"/>
              <a:t> Your picture</a:t>
            </a:r>
          </a:p>
        </p:txBody>
      </p:sp>
      <p:sp>
        <p:nvSpPr>
          <p:cNvPr id="95" name="Text Placeholder 5">
            <a:extLst>
              <a:ext uri="{FF2B5EF4-FFF2-40B4-BE49-F238E27FC236}">
                <a16:creationId xmlns:a16="http://schemas.microsoft.com/office/drawing/2014/main" id="{28746C8A-F605-1586-FAD6-A128A9D35D32}"/>
              </a:ext>
            </a:extLst>
          </p:cNvPr>
          <p:cNvSpPr>
            <a:spLocks noGrp="1"/>
          </p:cNvSpPr>
          <p:nvPr>
            <p:ph type="body" sz="quarter" idx="28" hasCustomPrompt="1"/>
          </p:nvPr>
        </p:nvSpPr>
        <p:spPr>
          <a:xfrm>
            <a:off x="6337316" y="3766805"/>
            <a:ext cx="2347113" cy="276999"/>
          </a:xfrm>
        </p:spPr>
        <p:txBody>
          <a:bodyPr/>
          <a:lstStyle>
            <a:lvl1pPr marL="0" indent="0">
              <a:buNone/>
              <a:defRPr sz="1200" b="0" i="0">
                <a:solidFill>
                  <a:srgbClr val="101820"/>
                </a:solidFill>
                <a:latin typeface="Century Gothic" panose="020B0502020202020204" pitchFamily="34" charset="0"/>
                <a:ea typeface="Inter" panose="02000503000000020004" pitchFamily="2" charset="0"/>
              </a:defRPr>
            </a:lvl1pPr>
          </a:lstStyle>
          <a:p>
            <a:pPr lvl="0"/>
            <a:r>
              <a:rPr lang="en-US" dirty="0"/>
              <a:t>Title</a:t>
            </a:r>
          </a:p>
        </p:txBody>
      </p:sp>
      <p:sp>
        <p:nvSpPr>
          <p:cNvPr id="96" name="Text Placeholder 5">
            <a:extLst>
              <a:ext uri="{FF2B5EF4-FFF2-40B4-BE49-F238E27FC236}">
                <a16:creationId xmlns:a16="http://schemas.microsoft.com/office/drawing/2014/main" id="{64F41A1E-ECF1-F02F-374F-50A84B651AA2}"/>
              </a:ext>
            </a:extLst>
          </p:cNvPr>
          <p:cNvSpPr>
            <a:spLocks noGrp="1"/>
          </p:cNvSpPr>
          <p:nvPr>
            <p:ph type="body" sz="quarter" idx="29" hasCustomPrompt="1"/>
          </p:nvPr>
        </p:nvSpPr>
        <p:spPr>
          <a:xfrm>
            <a:off x="6337316" y="4063985"/>
            <a:ext cx="2347113" cy="1239763"/>
          </a:xfrm>
        </p:spPr>
        <p:txBody>
          <a:bodyPr/>
          <a:lstStyle>
            <a:lvl1pPr marL="0" indent="0">
              <a:lnSpc>
                <a:spcPct val="120000"/>
              </a:lnSpc>
              <a:buNone/>
              <a:defRPr sz="900" b="0" i="0" spc="0">
                <a:latin typeface="Century Gothic" panose="020B0502020202020204" pitchFamily="34" charset="0"/>
                <a:ea typeface="Inter" panose="02000503000000020004" pitchFamily="2"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labore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a:t>
            </a:r>
          </a:p>
        </p:txBody>
      </p:sp>
      <p:sp>
        <p:nvSpPr>
          <p:cNvPr id="97" name="Text Placeholder 5">
            <a:extLst>
              <a:ext uri="{FF2B5EF4-FFF2-40B4-BE49-F238E27FC236}">
                <a16:creationId xmlns:a16="http://schemas.microsoft.com/office/drawing/2014/main" id="{C22A563D-3C2E-2E13-4719-DA4C71282724}"/>
              </a:ext>
            </a:extLst>
          </p:cNvPr>
          <p:cNvSpPr>
            <a:spLocks noGrp="1"/>
          </p:cNvSpPr>
          <p:nvPr>
            <p:ph type="body" sz="quarter" idx="30" hasCustomPrompt="1"/>
          </p:nvPr>
        </p:nvSpPr>
        <p:spPr>
          <a:xfrm>
            <a:off x="6337316" y="5323929"/>
            <a:ext cx="2347113" cy="230832"/>
          </a:xfrm>
        </p:spPr>
        <p:txBody>
          <a:bodyPr/>
          <a:lstStyle>
            <a:lvl1pPr marL="0" indent="0">
              <a:buNone/>
              <a:defRPr sz="900" b="0" i="0" spc="0">
                <a:solidFill>
                  <a:schemeClr val="accent2"/>
                </a:solidFill>
                <a:latin typeface="Century Gothic" panose="020B0502020202020204" pitchFamily="34" charset="0"/>
                <a:ea typeface="Inter" panose="02000503000000020004" pitchFamily="2" charset="0"/>
              </a:defRPr>
            </a:lvl1pPr>
          </a:lstStyle>
          <a:p>
            <a:pPr lvl="0"/>
            <a:r>
              <a:rPr lang="en-US" dirty="0"/>
              <a:t>More details</a:t>
            </a:r>
          </a:p>
        </p:txBody>
      </p:sp>
      <p:sp>
        <p:nvSpPr>
          <p:cNvPr id="98" name="Picture Placeholder 12">
            <a:extLst>
              <a:ext uri="{FF2B5EF4-FFF2-40B4-BE49-F238E27FC236}">
                <a16:creationId xmlns:a16="http://schemas.microsoft.com/office/drawing/2014/main" id="{4790B069-26B9-15B5-B2CB-9D7F61F50230}"/>
              </a:ext>
            </a:extLst>
          </p:cNvPr>
          <p:cNvSpPr>
            <a:spLocks noGrp="1"/>
          </p:cNvSpPr>
          <p:nvPr>
            <p:ph type="pic" sz="quarter" idx="32" hasCustomPrompt="1"/>
          </p:nvPr>
        </p:nvSpPr>
        <p:spPr>
          <a:xfrm>
            <a:off x="9160709" y="2116899"/>
            <a:ext cx="2385215" cy="1469185"/>
          </a:xfrm>
          <a:prstGeom prst="roundRect">
            <a:avLst>
              <a:gd name="adj" fmla="val 5773"/>
            </a:avLst>
          </a:prstGeom>
          <a:solidFill>
            <a:srgbClr val="EBF7FF"/>
          </a:solidFill>
          <a:effectLst/>
        </p:spPr>
        <p:txBody>
          <a:bodyPr anchor="ctr"/>
          <a:lstStyle>
            <a:lvl1pPr marL="0" indent="0" algn="ctr">
              <a:buNone/>
              <a:defRPr sz="1000" b="0" i="0">
                <a:solidFill>
                  <a:schemeClr val="accent2">
                    <a:alpha val="10000"/>
                  </a:schemeClr>
                </a:solidFill>
                <a:latin typeface="Century Gothic" panose="020B0502020202020204" pitchFamily="34" charset="0"/>
                <a:ea typeface="Inter" panose="02000503000000020004" pitchFamily="2" charset="0"/>
              </a:defRPr>
            </a:lvl1pPr>
          </a:lstStyle>
          <a:p>
            <a:r>
              <a:rPr lang="en-US" dirty="0"/>
              <a:t> Your picture</a:t>
            </a:r>
          </a:p>
        </p:txBody>
      </p:sp>
      <p:sp>
        <p:nvSpPr>
          <p:cNvPr id="99" name="Text Placeholder 5">
            <a:extLst>
              <a:ext uri="{FF2B5EF4-FFF2-40B4-BE49-F238E27FC236}">
                <a16:creationId xmlns:a16="http://schemas.microsoft.com/office/drawing/2014/main" id="{371B4E2C-7647-6A87-70A4-B20F84A5BFCF}"/>
              </a:ext>
            </a:extLst>
          </p:cNvPr>
          <p:cNvSpPr>
            <a:spLocks noGrp="1"/>
          </p:cNvSpPr>
          <p:nvPr>
            <p:ph type="body" sz="quarter" idx="33" hasCustomPrompt="1"/>
          </p:nvPr>
        </p:nvSpPr>
        <p:spPr>
          <a:xfrm>
            <a:off x="9179761" y="3766805"/>
            <a:ext cx="2347113" cy="276999"/>
          </a:xfrm>
        </p:spPr>
        <p:txBody>
          <a:bodyPr/>
          <a:lstStyle>
            <a:lvl1pPr marL="0" indent="0">
              <a:buNone/>
              <a:defRPr sz="1200" b="0" i="0">
                <a:solidFill>
                  <a:srgbClr val="101820"/>
                </a:solidFill>
                <a:latin typeface="Century Gothic" panose="020B0502020202020204" pitchFamily="34" charset="0"/>
                <a:ea typeface="Inter" panose="02000503000000020004" pitchFamily="2" charset="0"/>
              </a:defRPr>
            </a:lvl1pPr>
          </a:lstStyle>
          <a:p>
            <a:pPr lvl="0"/>
            <a:r>
              <a:rPr lang="en-US" dirty="0"/>
              <a:t>Title</a:t>
            </a:r>
          </a:p>
        </p:txBody>
      </p:sp>
      <p:sp>
        <p:nvSpPr>
          <p:cNvPr id="100" name="Text Placeholder 5">
            <a:extLst>
              <a:ext uri="{FF2B5EF4-FFF2-40B4-BE49-F238E27FC236}">
                <a16:creationId xmlns:a16="http://schemas.microsoft.com/office/drawing/2014/main" id="{5BF13F18-3D52-EB78-0EE9-AA32B6510772}"/>
              </a:ext>
            </a:extLst>
          </p:cNvPr>
          <p:cNvSpPr>
            <a:spLocks noGrp="1"/>
          </p:cNvSpPr>
          <p:nvPr>
            <p:ph type="body" sz="quarter" idx="34" hasCustomPrompt="1"/>
          </p:nvPr>
        </p:nvSpPr>
        <p:spPr>
          <a:xfrm>
            <a:off x="9179761" y="4063985"/>
            <a:ext cx="2347113" cy="1239763"/>
          </a:xfrm>
        </p:spPr>
        <p:txBody>
          <a:bodyPr/>
          <a:lstStyle>
            <a:lvl1pPr marL="0" indent="0">
              <a:lnSpc>
                <a:spcPct val="120000"/>
              </a:lnSpc>
              <a:buNone/>
              <a:defRPr sz="900" b="0" i="0" spc="0">
                <a:latin typeface="Century Gothic" panose="020B0502020202020204" pitchFamily="34" charset="0"/>
                <a:ea typeface="Inter" panose="02000503000000020004" pitchFamily="2"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labore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a:t>
            </a:r>
          </a:p>
        </p:txBody>
      </p:sp>
      <p:sp>
        <p:nvSpPr>
          <p:cNvPr id="101" name="Text Placeholder 5">
            <a:extLst>
              <a:ext uri="{FF2B5EF4-FFF2-40B4-BE49-F238E27FC236}">
                <a16:creationId xmlns:a16="http://schemas.microsoft.com/office/drawing/2014/main" id="{5D1345CA-DD68-FEF8-82DE-CF08666F8BB7}"/>
              </a:ext>
            </a:extLst>
          </p:cNvPr>
          <p:cNvSpPr>
            <a:spLocks noGrp="1"/>
          </p:cNvSpPr>
          <p:nvPr>
            <p:ph type="body" sz="quarter" idx="35" hasCustomPrompt="1"/>
          </p:nvPr>
        </p:nvSpPr>
        <p:spPr>
          <a:xfrm>
            <a:off x="9179761" y="5323929"/>
            <a:ext cx="2347113" cy="230832"/>
          </a:xfrm>
        </p:spPr>
        <p:txBody>
          <a:bodyPr/>
          <a:lstStyle>
            <a:lvl1pPr marL="0" indent="0">
              <a:buNone/>
              <a:defRPr sz="900" b="0" i="0" spc="0">
                <a:solidFill>
                  <a:schemeClr val="accent2"/>
                </a:solidFill>
                <a:latin typeface="Century Gothic" panose="020B0502020202020204" pitchFamily="34" charset="0"/>
                <a:ea typeface="Inter" panose="02000503000000020004" pitchFamily="2" charset="0"/>
              </a:defRPr>
            </a:lvl1pPr>
          </a:lstStyle>
          <a:p>
            <a:pPr lvl="0"/>
            <a:r>
              <a:rPr lang="en-US" dirty="0"/>
              <a:t>More details</a:t>
            </a:r>
          </a:p>
        </p:txBody>
      </p:sp>
    </p:spTree>
    <p:extLst>
      <p:ext uri="{BB962C8B-B14F-4D97-AF65-F5344CB8AC3E}">
        <p14:creationId xmlns:p14="http://schemas.microsoft.com/office/powerpoint/2010/main" val="246896071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Imag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5A35B5B8-AAFE-D33E-DA7A-4B2ECADFF13A}"/>
              </a:ext>
            </a:extLst>
          </p:cNvPr>
          <p:cNvSpPr>
            <a:spLocks noGrp="1"/>
          </p:cNvSpPr>
          <p:nvPr>
            <p:ph type="title" hasCustomPrompt="1"/>
          </p:nvPr>
        </p:nvSpPr>
        <p:spPr>
          <a:xfrm>
            <a:off x="913666" y="410370"/>
            <a:ext cx="10364669" cy="1038967"/>
          </a:xfrm>
        </p:spPr>
        <p:txBody>
          <a:bodyPr anchor="t"/>
          <a:lstStyle>
            <a:lvl1pPr algn="ctr">
              <a:defRPr>
                <a:solidFill>
                  <a:schemeClr val="bg1"/>
                </a:solidFill>
              </a:defRPr>
            </a:lvl1pPr>
          </a:lstStyle>
          <a:p>
            <a:r>
              <a:rPr lang="en-US" dirty="0"/>
              <a:t>Lorem ipsum dolor</a:t>
            </a:r>
          </a:p>
        </p:txBody>
      </p:sp>
      <p:cxnSp>
        <p:nvCxnSpPr>
          <p:cNvPr id="10" name="Straight Connector 9">
            <a:extLst>
              <a:ext uri="{FF2B5EF4-FFF2-40B4-BE49-F238E27FC236}">
                <a16:creationId xmlns:a16="http://schemas.microsoft.com/office/drawing/2014/main" id="{44D7CEF7-0F63-8F68-F8D8-69FCF831C797}"/>
              </a:ext>
            </a:extLst>
          </p:cNvPr>
          <p:cNvCxnSpPr>
            <a:cxnSpLocks/>
          </p:cNvCxnSpPr>
          <p:nvPr userDrawn="1"/>
        </p:nvCxnSpPr>
        <p:spPr>
          <a:xfrm flipH="1">
            <a:off x="5670495" y="1085335"/>
            <a:ext cx="851010" cy="0"/>
          </a:xfrm>
          <a:prstGeom prst="line">
            <a:avLst/>
          </a:prstGeom>
          <a:ln w="101600">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Picture Placeholder 12">
            <a:extLst>
              <a:ext uri="{FF2B5EF4-FFF2-40B4-BE49-F238E27FC236}">
                <a16:creationId xmlns:a16="http://schemas.microsoft.com/office/drawing/2014/main" id="{9030D944-0024-F955-94C5-9289DD46300C}"/>
              </a:ext>
            </a:extLst>
          </p:cNvPr>
          <p:cNvSpPr>
            <a:spLocks noGrp="1"/>
          </p:cNvSpPr>
          <p:nvPr>
            <p:ph type="pic" sz="quarter" idx="11" hasCustomPrompt="1"/>
          </p:nvPr>
        </p:nvSpPr>
        <p:spPr>
          <a:xfrm>
            <a:off x="2505476" y="1609595"/>
            <a:ext cx="7181047" cy="4534421"/>
          </a:xfrm>
          <a:prstGeom prst="rect">
            <a:avLst/>
          </a:prstGeom>
          <a:solidFill>
            <a:srgbClr val="EBF7FF"/>
          </a:solidFill>
          <a:effectLst>
            <a:outerShdw blurRad="438001" dist="88900" dir="5400000" sx="102000" sy="102000" algn="t" rotWithShape="0">
              <a:schemeClr val="accent2">
                <a:alpha val="14000"/>
              </a:schemeClr>
            </a:outerShdw>
          </a:effectLst>
        </p:spPr>
        <p:txBody>
          <a:bodyPr anchor="ctr"/>
          <a:lstStyle>
            <a:lvl1pPr marL="0" indent="0" algn="ctr">
              <a:buNone/>
              <a:defRPr sz="1000" b="0" i="0">
                <a:solidFill>
                  <a:schemeClr val="accent2">
                    <a:alpha val="10000"/>
                  </a:schemeClr>
                </a:solidFill>
                <a:latin typeface="Century Gothic" panose="020B0502020202020204" pitchFamily="34" charset="0"/>
                <a:ea typeface="Inter" panose="02000503000000020004" pitchFamily="2" charset="0"/>
              </a:defRPr>
            </a:lvl1pPr>
          </a:lstStyle>
          <a:p>
            <a:r>
              <a:rPr lang="en-US" dirty="0"/>
              <a:t>  Your picture</a:t>
            </a:r>
          </a:p>
        </p:txBody>
      </p:sp>
      <p:pic>
        <p:nvPicPr>
          <p:cNvPr id="5" name="Picture 4" descr="A picture containing graphics, font, graphic design, screenshot&#10;&#10;Description automatically generated">
            <a:extLst>
              <a:ext uri="{FF2B5EF4-FFF2-40B4-BE49-F238E27FC236}">
                <a16:creationId xmlns:a16="http://schemas.microsoft.com/office/drawing/2014/main" id="{9791A3CD-C6BF-FD82-F088-2B3DACB8948F}"/>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56572" y="6471306"/>
            <a:ext cx="1332601" cy="184431"/>
          </a:xfrm>
          <a:prstGeom prst="rect">
            <a:avLst/>
          </a:prstGeom>
        </p:spPr>
      </p:pic>
      <p:sp>
        <p:nvSpPr>
          <p:cNvPr id="8" name="Slide Number Placeholder 7">
            <a:extLst>
              <a:ext uri="{FF2B5EF4-FFF2-40B4-BE49-F238E27FC236}">
                <a16:creationId xmlns:a16="http://schemas.microsoft.com/office/drawing/2014/main" id="{319E9C08-DD2A-7DE0-C654-0624F36FF10D}"/>
              </a:ext>
            </a:extLst>
          </p:cNvPr>
          <p:cNvSpPr>
            <a:spLocks noGrp="1"/>
          </p:cNvSpPr>
          <p:nvPr>
            <p:ph type="sldNum" sz="quarter" idx="12"/>
          </p:nvPr>
        </p:nvSpPr>
        <p:spPr>
          <a:xfrm>
            <a:off x="1727593" y="6378233"/>
            <a:ext cx="876357" cy="365125"/>
          </a:xfrm>
          <a:prstGeom prst="rect">
            <a:avLst/>
          </a:prstGeom>
        </p:spPr>
        <p:txBody>
          <a:bodyPr/>
          <a:lstStyle/>
          <a:p>
            <a:r>
              <a:rPr lang="en-US" dirty="0">
                <a:latin typeface="Century Gothic" panose="020B0502020202020204" pitchFamily="34" charset="0"/>
              </a:rPr>
              <a:t>|    </a:t>
            </a:r>
            <a:fld id="{298D9031-2DC4-6A42-8DBA-0D4123D26D12}" type="slidenum">
              <a:rPr lang="en-US" smtClean="0">
                <a:latin typeface="Century Gothic" panose="020B0502020202020204" pitchFamily="34" charset="0"/>
              </a:rPr>
              <a:pPr/>
              <a:t>‹#›</a:t>
            </a:fld>
            <a:endParaRPr lang="en-US" dirty="0">
              <a:latin typeface="Century Gothic" panose="020B0502020202020204" pitchFamily="34" charset="0"/>
            </a:endParaRPr>
          </a:p>
        </p:txBody>
      </p:sp>
    </p:spTree>
    <p:extLst>
      <p:ext uri="{BB962C8B-B14F-4D97-AF65-F5344CB8AC3E}">
        <p14:creationId xmlns:p14="http://schemas.microsoft.com/office/powerpoint/2010/main" val="41294114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Title, Ima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5A35B5B8-AAFE-D33E-DA7A-4B2ECADFF13A}"/>
              </a:ext>
            </a:extLst>
          </p:cNvPr>
          <p:cNvSpPr>
            <a:spLocks noGrp="1"/>
          </p:cNvSpPr>
          <p:nvPr>
            <p:ph type="title" hasCustomPrompt="1"/>
          </p:nvPr>
        </p:nvSpPr>
        <p:spPr>
          <a:xfrm>
            <a:off x="913666" y="410370"/>
            <a:ext cx="10364669" cy="1038967"/>
          </a:xfrm>
        </p:spPr>
        <p:txBody>
          <a:bodyPr anchor="t"/>
          <a:lstStyle>
            <a:lvl1pPr algn="ctr">
              <a:defRPr>
                <a:solidFill>
                  <a:srgbClr val="19447A"/>
                </a:solidFill>
              </a:defRPr>
            </a:lvl1pPr>
          </a:lstStyle>
          <a:p>
            <a:r>
              <a:rPr lang="en-US" dirty="0"/>
              <a:t>Lorem ipsum dolor</a:t>
            </a:r>
          </a:p>
        </p:txBody>
      </p:sp>
      <p:cxnSp>
        <p:nvCxnSpPr>
          <p:cNvPr id="10" name="Straight Connector 9">
            <a:extLst>
              <a:ext uri="{FF2B5EF4-FFF2-40B4-BE49-F238E27FC236}">
                <a16:creationId xmlns:a16="http://schemas.microsoft.com/office/drawing/2014/main" id="{44D7CEF7-0F63-8F68-F8D8-69FCF831C797}"/>
              </a:ext>
            </a:extLst>
          </p:cNvPr>
          <p:cNvCxnSpPr>
            <a:cxnSpLocks/>
          </p:cNvCxnSpPr>
          <p:nvPr userDrawn="1"/>
        </p:nvCxnSpPr>
        <p:spPr>
          <a:xfrm flipH="1">
            <a:off x="5670495" y="1085335"/>
            <a:ext cx="851010" cy="0"/>
          </a:xfrm>
          <a:prstGeom prst="line">
            <a:avLst/>
          </a:prstGeom>
          <a:ln w="1016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5" name="Picture 4" descr="A picture containing graphics, font, graphic design, screenshot&#10;&#10;Description automatically generated">
            <a:extLst>
              <a:ext uri="{FF2B5EF4-FFF2-40B4-BE49-F238E27FC236}">
                <a16:creationId xmlns:a16="http://schemas.microsoft.com/office/drawing/2014/main" id="{9791A3CD-C6BF-FD82-F088-2B3DACB8948F}"/>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56572" y="6471306"/>
            <a:ext cx="1332601" cy="184431"/>
          </a:xfrm>
          <a:prstGeom prst="rect">
            <a:avLst/>
          </a:prstGeom>
        </p:spPr>
      </p:pic>
      <p:sp>
        <p:nvSpPr>
          <p:cNvPr id="8" name="Slide Number Placeholder 7">
            <a:extLst>
              <a:ext uri="{FF2B5EF4-FFF2-40B4-BE49-F238E27FC236}">
                <a16:creationId xmlns:a16="http://schemas.microsoft.com/office/drawing/2014/main" id="{319E9C08-DD2A-7DE0-C654-0624F36FF10D}"/>
              </a:ext>
            </a:extLst>
          </p:cNvPr>
          <p:cNvSpPr>
            <a:spLocks noGrp="1"/>
          </p:cNvSpPr>
          <p:nvPr>
            <p:ph type="sldNum" sz="quarter" idx="12"/>
          </p:nvPr>
        </p:nvSpPr>
        <p:spPr>
          <a:xfrm>
            <a:off x="1727593" y="6378233"/>
            <a:ext cx="876357" cy="365125"/>
          </a:xfrm>
          <a:prstGeom prst="rect">
            <a:avLst/>
          </a:prstGeom>
        </p:spPr>
        <p:txBody>
          <a:bodyPr/>
          <a:lstStyle/>
          <a:p>
            <a:r>
              <a:rPr lang="en-US" dirty="0">
                <a:latin typeface="Century Gothic" panose="020B0502020202020204" pitchFamily="34" charset="0"/>
              </a:rPr>
              <a:t>|    </a:t>
            </a:r>
            <a:fld id="{298D9031-2DC4-6A42-8DBA-0D4123D26D12}" type="slidenum">
              <a:rPr lang="en-US" smtClean="0">
                <a:latin typeface="Century Gothic" panose="020B0502020202020204" pitchFamily="34" charset="0"/>
              </a:rPr>
              <a:pPr/>
              <a:t>‹#›</a:t>
            </a:fld>
            <a:endParaRPr lang="en-US" dirty="0">
              <a:latin typeface="Century Gothic" panose="020B0502020202020204" pitchFamily="34" charset="0"/>
            </a:endParaRPr>
          </a:p>
        </p:txBody>
      </p:sp>
      <p:sp>
        <p:nvSpPr>
          <p:cNvPr id="2" name="Picture Placeholder 12">
            <a:extLst>
              <a:ext uri="{FF2B5EF4-FFF2-40B4-BE49-F238E27FC236}">
                <a16:creationId xmlns:a16="http://schemas.microsoft.com/office/drawing/2014/main" id="{93A4E30A-4E2F-27BD-85F7-F6685B308EDE}"/>
              </a:ext>
            </a:extLst>
          </p:cNvPr>
          <p:cNvSpPr>
            <a:spLocks noGrp="1"/>
          </p:cNvSpPr>
          <p:nvPr>
            <p:ph type="pic" sz="quarter" idx="11" hasCustomPrompt="1"/>
          </p:nvPr>
        </p:nvSpPr>
        <p:spPr>
          <a:xfrm>
            <a:off x="2505476" y="1609595"/>
            <a:ext cx="7181047" cy="4534421"/>
          </a:xfrm>
          <a:prstGeom prst="rect">
            <a:avLst/>
          </a:prstGeom>
          <a:solidFill>
            <a:srgbClr val="EBF7FF"/>
          </a:solidFill>
          <a:effectLst>
            <a:outerShdw blurRad="438001" dist="88900" dir="5400000" sx="102000" sy="102000" algn="t" rotWithShape="0">
              <a:schemeClr val="accent2">
                <a:alpha val="14000"/>
              </a:schemeClr>
            </a:outerShdw>
          </a:effectLst>
        </p:spPr>
        <p:txBody>
          <a:bodyPr anchor="ctr"/>
          <a:lstStyle>
            <a:lvl1pPr marL="0" indent="0" algn="ctr">
              <a:buNone/>
              <a:defRPr sz="1000" b="0" i="0">
                <a:solidFill>
                  <a:schemeClr val="accent2">
                    <a:alpha val="10000"/>
                  </a:schemeClr>
                </a:solidFill>
                <a:latin typeface="Century Gothic" panose="020B0502020202020204" pitchFamily="34" charset="0"/>
                <a:ea typeface="Inter" panose="02000503000000020004" pitchFamily="2" charset="0"/>
              </a:defRPr>
            </a:lvl1pPr>
          </a:lstStyle>
          <a:p>
            <a:r>
              <a:rPr lang="en-US" dirty="0"/>
              <a:t>  Your picture</a:t>
            </a:r>
          </a:p>
        </p:txBody>
      </p:sp>
    </p:spTree>
    <p:extLst>
      <p:ext uri="{BB962C8B-B14F-4D97-AF65-F5344CB8AC3E}">
        <p14:creationId xmlns:p14="http://schemas.microsoft.com/office/powerpoint/2010/main" val="304675935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_Image, Text">
    <p:bg>
      <p:bgPr>
        <a:solidFill>
          <a:schemeClr val="bg1"/>
        </a:solidFill>
        <a:effectLst/>
      </p:bgPr>
    </p:bg>
    <p:spTree>
      <p:nvGrpSpPr>
        <p:cNvPr id="1" name=""/>
        <p:cNvGrpSpPr/>
        <p:nvPr/>
      </p:nvGrpSpPr>
      <p:grpSpPr>
        <a:xfrm>
          <a:off x="0" y="0"/>
          <a:ext cx="0" cy="0"/>
          <a:chOff x="0" y="0"/>
          <a:chExt cx="0" cy="0"/>
        </a:xfrm>
      </p:grpSpPr>
      <p:sp>
        <p:nvSpPr>
          <p:cNvPr id="22" name="Text Placeholder 21">
            <a:extLst>
              <a:ext uri="{FF2B5EF4-FFF2-40B4-BE49-F238E27FC236}">
                <a16:creationId xmlns:a16="http://schemas.microsoft.com/office/drawing/2014/main" id="{2289F90E-2173-7F7F-3BEB-7E89C34BA168}"/>
              </a:ext>
            </a:extLst>
          </p:cNvPr>
          <p:cNvSpPr>
            <a:spLocks noGrp="1"/>
          </p:cNvSpPr>
          <p:nvPr>
            <p:ph type="body" sz="quarter" idx="14" hasCustomPrompt="1"/>
          </p:nvPr>
        </p:nvSpPr>
        <p:spPr>
          <a:xfrm>
            <a:off x="1041468" y="1719968"/>
            <a:ext cx="5613765" cy="415498"/>
          </a:xfrm>
        </p:spPr>
        <p:txBody>
          <a:bodyPr/>
          <a:lstStyle>
            <a:lvl1pPr marL="0" indent="0">
              <a:buNone/>
              <a:defRPr sz="2100" b="1" i="0">
                <a:solidFill>
                  <a:srgbClr val="101820"/>
                </a:solidFill>
              </a:defRPr>
            </a:lvl1pPr>
          </a:lstStyle>
          <a:p>
            <a:pPr lvl="0"/>
            <a:r>
              <a:rPr lang="en-US" dirty="0"/>
              <a:t>Lorem ipsum dolor</a:t>
            </a:r>
          </a:p>
        </p:txBody>
      </p:sp>
      <p:pic>
        <p:nvPicPr>
          <p:cNvPr id="11" name="Picture 10" descr="A picture containing graphics, font, graphic design, screenshot&#10;&#10;Description automatically generated">
            <a:extLst>
              <a:ext uri="{FF2B5EF4-FFF2-40B4-BE49-F238E27FC236}">
                <a16:creationId xmlns:a16="http://schemas.microsoft.com/office/drawing/2014/main" id="{A169D95F-1395-7328-E8ED-01F3C03E1EF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56572" y="6471306"/>
            <a:ext cx="1332601" cy="184431"/>
          </a:xfrm>
          <a:prstGeom prst="rect">
            <a:avLst/>
          </a:prstGeom>
        </p:spPr>
      </p:pic>
      <p:sp>
        <p:nvSpPr>
          <p:cNvPr id="12" name="Slide Number Placeholder 11">
            <a:extLst>
              <a:ext uri="{FF2B5EF4-FFF2-40B4-BE49-F238E27FC236}">
                <a16:creationId xmlns:a16="http://schemas.microsoft.com/office/drawing/2014/main" id="{35882217-E58A-3C6E-B7CD-8D71517B59E1}"/>
              </a:ext>
            </a:extLst>
          </p:cNvPr>
          <p:cNvSpPr>
            <a:spLocks noGrp="1"/>
          </p:cNvSpPr>
          <p:nvPr>
            <p:ph type="sldNum" sz="quarter" idx="15"/>
          </p:nvPr>
        </p:nvSpPr>
        <p:spPr>
          <a:xfrm>
            <a:off x="1727593" y="6378233"/>
            <a:ext cx="876357" cy="365125"/>
          </a:xfrm>
          <a:prstGeom prst="rect">
            <a:avLst/>
          </a:prstGeom>
        </p:spPr>
        <p:txBody>
          <a:bodyPr/>
          <a:lstStyle/>
          <a:p>
            <a:r>
              <a:rPr lang="en-US" dirty="0">
                <a:latin typeface="Century Gothic" panose="020B0502020202020204" pitchFamily="34" charset="0"/>
              </a:rPr>
              <a:t>|    </a:t>
            </a:r>
            <a:fld id="{298D9031-2DC4-6A42-8DBA-0D4123D26D12}" type="slidenum">
              <a:rPr lang="en-US" smtClean="0">
                <a:latin typeface="Century Gothic" panose="020B0502020202020204" pitchFamily="34" charset="0"/>
              </a:rPr>
              <a:pPr/>
              <a:t>‹#›</a:t>
            </a:fld>
            <a:endParaRPr lang="en-US" dirty="0">
              <a:latin typeface="Century Gothic" panose="020B0502020202020204" pitchFamily="34" charset="0"/>
            </a:endParaRPr>
          </a:p>
        </p:txBody>
      </p:sp>
      <p:sp>
        <p:nvSpPr>
          <p:cNvPr id="3" name="Title 15">
            <a:extLst>
              <a:ext uri="{FF2B5EF4-FFF2-40B4-BE49-F238E27FC236}">
                <a16:creationId xmlns:a16="http://schemas.microsoft.com/office/drawing/2014/main" id="{366CAA62-2F31-1CBF-8F24-89839E274256}"/>
              </a:ext>
            </a:extLst>
          </p:cNvPr>
          <p:cNvSpPr>
            <a:spLocks noGrp="1"/>
          </p:cNvSpPr>
          <p:nvPr>
            <p:ph type="title" hasCustomPrompt="1"/>
          </p:nvPr>
        </p:nvSpPr>
        <p:spPr>
          <a:xfrm>
            <a:off x="1041413" y="216579"/>
            <a:ext cx="10605237" cy="514007"/>
          </a:xfrm>
        </p:spPr>
        <p:txBody>
          <a:bodyPr/>
          <a:lstStyle>
            <a:lvl1pPr>
              <a:defRPr>
                <a:solidFill>
                  <a:srgbClr val="19447A"/>
                </a:solidFill>
              </a:defRPr>
            </a:lvl1pPr>
          </a:lstStyle>
          <a:p>
            <a:r>
              <a:rPr lang="en-US" dirty="0"/>
              <a:t>Lorem ipsum dolor</a:t>
            </a:r>
          </a:p>
        </p:txBody>
      </p:sp>
      <p:cxnSp>
        <p:nvCxnSpPr>
          <p:cNvPr id="4" name="Straight Connector 3">
            <a:extLst>
              <a:ext uri="{FF2B5EF4-FFF2-40B4-BE49-F238E27FC236}">
                <a16:creationId xmlns:a16="http://schemas.microsoft.com/office/drawing/2014/main" id="{760F5C31-84DD-F686-6B86-08EE7EE05AE3}"/>
              </a:ext>
            </a:extLst>
          </p:cNvPr>
          <p:cNvCxnSpPr>
            <a:cxnSpLocks/>
          </p:cNvCxnSpPr>
          <p:nvPr userDrawn="1"/>
        </p:nvCxnSpPr>
        <p:spPr>
          <a:xfrm>
            <a:off x="762050" y="216579"/>
            <a:ext cx="0" cy="468351"/>
          </a:xfrm>
          <a:prstGeom prst="line">
            <a:avLst/>
          </a:prstGeom>
          <a:ln w="92075">
            <a:solidFill>
              <a:schemeClr val="accent1"/>
            </a:solidFill>
          </a:ln>
        </p:spPr>
        <p:style>
          <a:lnRef idx="1">
            <a:schemeClr val="accent1"/>
          </a:lnRef>
          <a:fillRef idx="0">
            <a:schemeClr val="accent1"/>
          </a:fillRef>
          <a:effectRef idx="0">
            <a:schemeClr val="accent1"/>
          </a:effectRef>
          <a:fontRef idx="minor">
            <a:schemeClr val="tx1"/>
          </a:fontRef>
        </p:style>
      </p:cxnSp>
      <p:sp>
        <p:nvSpPr>
          <p:cNvPr id="6" name="Text Placeholder 6">
            <a:extLst>
              <a:ext uri="{FF2B5EF4-FFF2-40B4-BE49-F238E27FC236}">
                <a16:creationId xmlns:a16="http://schemas.microsoft.com/office/drawing/2014/main" id="{C67E2ED7-6CFB-70F0-77C6-7FD3D478B6CE}"/>
              </a:ext>
            </a:extLst>
          </p:cNvPr>
          <p:cNvSpPr>
            <a:spLocks noGrp="1"/>
          </p:cNvSpPr>
          <p:nvPr>
            <p:ph type="body" sz="quarter" idx="16"/>
          </p:nvPr>
        </p:nvSpPr>
        <p:spPr>
          <a:xfrm>
            <a:off x="1041468" y="2175467"/>
            <a:ext cx="5613765" cy="13080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dirty="0"/>
          </a:p>
        </p:txBody>
      </p:sp>
      <p:sp>
        <p:nvSpPr>
          <p:cNvPr id="2" name="Picture Placeholder 12">
            <a:extLst>
              <a:ext uri="{FF2B5EF4-FFF2-40B4-BE49-F238E27FC236}">
                <a16:creationId xmlns:a16="http://schemas.microsoft.com/office/drawing/2014/main" id="{8D07E8D3-F811-DA8A-6096-BE0628384636}"/>
              </a:ext>
            </a:extLst>
          </p:cNvPr>
          <p:cNvSpPr>
            <a:spLocks noGrp="1"/>
          </p:cNvSpPr>
          <p:nvPr>
            <p:ph type="pic" sz="quarter" idx="11" hasCustomPrompt="1"/>
          </p:nvPr>
        </p:nvSpPr>
        <p:spPr>
          <a:xfrm>
            <a:off x="7251406" y="1533049"/>
            <a:ext cx="4584998" cy="4455001"/>
          </a:xfrm>
          <a:prstGeom prst="roundRect">
            <a:avLst>
              <a:gd name="adj" fmla="val 6800"/>
            </a:avLst>
          </a:prstGeom>
          <a:solidFill>
            <a:schemeClr val="bg1"/>
          </a:solidFill>
          <a:effectLst>
            <a:outerShdw blurRad="596580" dist="38100" dir="5400000" algn="t" rotWithShape="0">
              <a:schemeClr val="accent2">
                <a:alpha val="18000"/>
              </a:schemeClr>
            </a:outerShdw>
          </a:effectLst>
        </p:spPr>
        <p:txBody>
          <a:bodyPr/>
          <a:lstStyle>
            <a:lvl1pPr>
              <a:defRPr sz="100" b="0" i="0">
                <a:noFill/>
              </a:defRPr>
            </a:lvl1pPr>
          </a:lstStyle>
          <a:p>
            <a:r>
              <a:rPr lang="en-US" dirty="0"/>
              <a:t>  </a:t>
            </a:r>
          </a:p>
        </p:txBody>
      </p:sp>
    </p:spTree>
    <p:extLst>
      <p:ext uri="{BB962C8B-B14F-4D97-AF65-F5344CB8AC3E}">
        <p14:creationId xmlns:p14="http://schemas.microsoft.com/office/powerpoint/2010/main" val="290234424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_Title, Image">
    <p:bg>
      <p:bgPr>
        <a:solidFill>
          <a:schemeClr val="bg1"/>
        </a:solidFill>
        <a:effectLst/>
      </p:bgPr>
    </p:bg>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5A35B5B8-AAFE-D33E-DA7A-4B2ECADFF13A}"/>
              </a:ext>
            </a:extLst>
          </p:cNvPr>
          <p:cNvSpPr>
            <a:spLocks noGrp="1"/>
          </p:cNvSpPr>
          <p:nvPr>
            <p:ph type="title" hasCustomPrompt="1"/>
          </p:nvPr>
        </p:nvSpPr>
        <p:spPr>
          <a:xfrm>
            <a:off x="913666" y="410370"/>
            <a:ext cx="10364669" cy="1038967"/>
          </a:xfrm>
        </p:spPr>
        <p:txBody>
          <a:bodyPr anchor="t"/>
          <a:lstStyle>
            <a:lvl1pPr algn="ctr">
              <a:defRPr>
                <a:solidFill>
                  <a:srgbClr val="19447A"/>
                </a:solidFill>
              </a:defRPr>
            </a:lvl1pPr>
          </a:lstStyle>
          <a:p>
            <a:r>
              <a:rPr lang="en-US" dirty="0"/>
              <a:t>Lorem ipsum dolor</a:t>
            </a:r>
          </a:p>
        </p:txBody>
      </p:sp>
      <p:cxnSp>
        <p:nvCxnSpPr>
          <p:cNvPr id="10" name="Straight Connector 9">
            <a:extLst>
              <a:ext uri="{FF2B5EF4-FFF2-40B4-BE49-F238E27FC236}">
                <a16:creationId xmlns:a16="http://schemas.microsoft.com/office/drawing/2014/main" id="{44D7CEF7-0F63-8F68-F8D8-69FCF831C797}"/>
              </a:ext>
            </a:extLst>
          </p:cNvPr>
          <p:cNvCxnSpPr>
            <a:cxnSpLocks/>
          </p:cNvCxnSpPr>
          <p:nvPr userDrawn="1"/>
        </p:nvCxnSpPr>
        <p:spPr>
          <a:xfrm flipH="1">
            <a:off x="5670495" y="1085335"/>
            <a:ext cx="851010" cy="0"/>
          </a:xfrm>
          <a:prstGeom prst="line">
            <a:avLst/>
          </a:prstGeom>
          <a:ln w="1016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5" name="Picture 4" descr="A picture containing graphics, font, graphic design, screenshot&#10;&#10;Description automatically generated">
            <a:extLst>
              <a:ext uri="{FF2B5EF4-FFF2-40B4-BE49-F238E27FC236}">
                <a16:creationId xmlns:a16="http://schemas.microsoft.com/office/drawing/2014/main" id="{9791A3CD-C6BF-FD82-F088-2B3DACB8948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56572" y="6471306"/>
            <a:ext cx="1332601" cy="184431"/>
          </a:xfrm>
          <a:prstGeom prst="rect">
            <a:avLst/>
          </a:prstGeom>
        </p:spPr>
      </p:pic>
      <p:sp>
        <p:nvSpPr>
          <p:cNvPr id="8" name="Slide Number Placeholder 7">
            <a:extLst>
              <a:ext uri="{FF2B5EF4-FFF2-40B4-BE49-F238E27FC236}">
                <a16:creationId xmlns:a16="http://schemas.microsoft.com/office/drawing/2014/main" id="{319E9C08-DD2A-7DE0-C654-0624F36FF10D}"/>
              </a:ext>
            </a:extLst>
          </p:cNvPr>
          <p:cNvSpPr>
            <a:spLocks noGrp="1"/>
          </p:cNvSpPr>
          <p:nvPr>
            <p:ph type="sldNum" sz="quarter" idx="12"/>
          </p:nvPr>
        </p:nvSpPr>
        <p:spPr>
          <a:xfrm>
            <a:off x="1727593" y="6378233"/>
            <a:ext cx="876357" cy="365125"/>
          </a:xfrm>
          <a:prstGeom prst="rect">
            <a:avLst/>
          </a:prstGeom>
        </p:spPr>
        <p:txBody>
          <a:bodyPr/>
          <a:lstStyle/>
          <a:p>
            <a:r>
              <a:rPr lang="en-US" dirty="0">
                <a:latin typeface="Century Gothic" panose="020B0502020202020204" pitchFamily="34" charset="0"/>
              </a:rPr>
              <a:t>|    </a:t>
            </a:r>
            <a:fld id="{298D9031-2DC4-6A42-8DBA-0D4123D26D12}" type="slidenum">
              <a:rPr lang="en-US" smtClean="0">
                <a:latin typeface="Century Gothic" panose="020B0502020202020204" pitchFamily="34" charset="0"/>
              </a:rPr>
              <a:pPr/>
              <a:t>‹#›</a:t>
            </a:fld>
            <a:endParaRPr lang="en-US" dirty="0">
              <a:latin typeface="Century Gothic" panose="020B0502020202020204" pitchFamily="34" charset="0"/>
            </a:endParaRPr>
          </a:p>
        </p:txBody>
      </p:sp>
      <p:sp>
        <p:nvSpPr>
          <p:cNvPr id="2" name="Picture Placeholder 12">
            <a:extLst>
              <a:ext uri="{FF2B5EF4-FFF2-40B4-BE49-F238E27FC236}">
                <a16:creationId xmlns:a16="http://schemas.microsoft.com/office/drawing/2014/main" id="{6D8861D6-5BA8-88CB-F99A-3B7032C9D71E}"/>
              </a:ext>
            </a:extLst>
          </p:cNvPr>
          <p:cNvSpPr>
            <a:spLocks noGrp="1"/>
          </p:cNvSpPr>
          <p:nvPr>
            <p:ph type="pic" sz="quarter" idx="11" hasCustomPrompt="1"/>
          </p:nvPr>
        </p:nvSpPr>
        <p:spPr>
          <a:xfrm>
            <a:off x="2505476" y="1609595"/>
            <a:ext cx="7181047" cy="4534421"/>
          </a:xfrm>
          <a:prstGeom prst="rect">
            <a:avLst/>
          </a:prstGeom>
          <a:solidFill>
            <a:srgbClr val="EBF7FF"/>
          </a:solidFill>
          <a:effectLst>
            <a:outerShdw blurRad="438001" dist="88900" dir="5400000" sx="102000" sy="102000" algn="t" rotWithShape="0">
              <a:schemeClr val="accent2">
                <a:alpha val="14000"/>
              </a:schemeClr>
            </a:outerShdw>
          </a:effectLst>
        </p:spPr>
        <p:txBody>
          <a:bodyPr anchor="ctr"/>
          <a:lstStyle>
            <a:lvl1pPr marL="0" indent="0" algn="ctr">
              <a:buNone/>
              <a:defRPr sz="1000" b="0" i="0">
                <a:solidFill>
                  <a:schemeClr val="accent2">
                    <a:alpha val="10000"/>
                  </a:schemeClr>
                </a:solidFill>
                <a:latin typeface="Century Gothic" panose="020B0502020202020204" pitchFamily="34" charset="0"/>
                <a:ea typeface="Inter" panose="02000503000000020004" pitchFamily="2" charset="0"/>
              </a:defRPr>
            </a:lvl1pPr>
          </a:lstStyle>
          <a:p>
            <a:r>
              <a:rPr lang="en-US" dirty="0"/>
              <a:t>  Your picture</a:t>
            </a:r>
          </a:p>
        </p:txBody>
      </p:sp>
    </p:spTree>
    <p:extLst>
      <p:ext uri="{BB962C8B-B14F-4D97-AF65-F5344CB8AC3E}">
        <p14:creationId xmlns:p14="http://schemas.microsoft.com/office/powerpoint/2010/main" val="264819904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Chart ">
    <p:bg>
      <p:bgPr>
        <a:solidFill>
          <a:schemeClr val="bg1"/>
        </a:solidFill>
        <a:effectLst/>
      </p:bgPr>
    </p:bg>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5A35B5B8-AAFE-D33E-DA7A-4B2ECADFF13A}"/>
              </a:ext>
            </a:extLst>
          </p:cNvPr>
          <p:cNvSpPr>
            <a:spLocks noGrp="1"/>
          </p:cNvSpPr>
          <p:nvPr>
            <p:ph type="title" hasCustomPrompt="1"/>
          </p:nvPr>
        </p:nvSpPr>
        <p:spPr>
          <a:xfrm>
            <a:off x="351508" y="414372"/>
            <a:ext cx="3099056" cy="1061829"/>
          </a:xfrm>
        </p:spPr>
        <p:txBody>
          <a:bodyPr anchor="b">
            <a:spAutoFit/>
          </a:bodyPr>
          <a:lstStyle>
            <a:lvl1pPr>
              <a:defRPr>
                <a:solidFill>
                  <a:schemeClr val="tx2"/>
                </a:solidFill>
              </a:defRPr>
            </a:lvl1pPr>
          </a:lstStyle>
          <a:p>
            <a:r>
              <a:rPr lang="en-US" dirty="0"/>
              <a:t>Lorem ipsum dolor</a:t>
            </a:r>
          </a:p>
        </p:txBody>
      </p:sp>
      <p:cxnSp>
        <p:nvCxnSpPr>
          <p:cNvPr id="10" name="Straight Connector 9">
            <a:extLst>
              <a:ext uri="{FF2B5EF4-FFF2-40B4-BE49-F238E27FC236}">
                <a16:creationId xmlns:a16="http://schemas.microsoft.com/office/drawing/2014/main" id="{44D7CEF7-0F63-8F68-F8D8-69FCF831C797}"/>
              </a:ext>
            </a:extLst>
          </p:cNvPr>
          <p:cNvCxnSpPr>
            <a:cxnSpLocks/>
          </p:cNvCxnSpPr>
          <p:nvPr userDrawn="1"/>
        </p:nvCxnSpPr>
        <p:spPr>
          <a:xfrm flipH="1">
            <a:off x="351508" y="1742901"/>
            <a:ext cx="851010" cy="0"/>
          </a:xfrm>
          <a:prstGeom prst="line">
            <a:avLst/>
          </a:prstGeom>
          <a:ln w="1016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Slide Number Placeholder 11">
            <a:extLst>
              <a:ext uri="{FF2B5EF4-FFF2-40B4-BE49-F238E27FC236}">
                <a16:creationId xmlns:a16="http://schemas.microsoft.com/office/drawing/2014/main" id="{FE333707-E4B1-FD38-63D5-C719A9D7191F}"/>
              </a:ext>
            </a:extLst>
          </p:cNvPr>
          <p:cNvSpPr>
            <a:spLocks noGrp="1"/>
          </p:cNvSpPr>
          <p:nvPr>
            <p:ph type="sldNum" sz="quarter" idx="17"/>
          </p:nvPr>
        </p:nvSpPr>
        <p:spPr>
          <a:xfrm>
            <a:off x="1727593" y="6378233"/>
            <a:ext cx="876357" cy="365125"/>
          </a:xfrm>
          <a:prstGeom prst="rect">
            <a:avLst/>
          </a:prstGeom>
        </p:spPr>
        <p:txBody>
          <a:bodyPr/>
          <a:lstStyle>
            <a:lvl1pPr>
              <a:defRPr>
                <a:solidFill>
                  <a:schemeClr val="bg2"/>
                </a:solidFill>
              </a:defRPr>
            </a:lvl1pPr>
          </a:lstStyle>
          <a:p>
            <a:r>
              <a:rPr lang="en-US">
                <a:latin typeface="Century Gothic" panose="020B0502020202020204" pitchFamily="34" charset="0"/>
              </a:rPr>
              <a:t>|    </a:t>
            </a:r>
            <a:fld id="{298D9031-2DC4-6A42-8DBA-0D4123D26D12}" type="slidenum">
              <a:rPr lang="en-US" smtClean="0">
                <a:latin typeface="Century Gothic" panose="020B0502020202020204" pitchFamily="34" charset="0"/>
              </a:rPr>
              <a:pPr/>
              <a:t>‹#›</a:t>
            </a:fld>
            <a:endParaRPr lang="en-US" dirty="0">
              <a:latin typeface="Century Gothic" panose="020B0502020202020204" pitchFamily="34" charset="0"/>
            </a:endParaRPr>
          </a:p>
        </p:txBody>
      </p:sp>
      <p:pic>
        <p:nvPicPr>
          <p:cNvPr id="2" name="Picture 1" descr="A picture containing graphics, font, graphic design, screenshot&#10;&#10;Description automatically generated">
            <a:extLst>
              <a:ext uri="{FF2B5EF4-FFF2-40B4-BE49-F238E27FC236}">
                <a16:creationId xmlns:a16="http://schemas.microsoft.com/office/drawing/2014/main" id="{5B019D5E-356C-E4A9-862B-59D010AA4CE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56572" y="6471306"/>
            <a:ext cx="1332601" cy="184431"/>
          </a:xfrm>
          <a:prstGeom prst="rect">
            <a:avLst/>
          </a:prstGeom>
        </p:spPr>
      </p:pic>
      <p:sp>
        <p:nvSpPr>
          <p:cNvPr id="14" name="Text Placeholder 21">
            <a:extLst>
              <a:ext uri="{FF2B5EF4-FFF2-40B4-BE49-F238E27FC236}">
                <a16:creationId xmlns:a16="http://schemas.microsoft.com/office/drawing/2014/main" id="{485F9911-4CA7-0F9B-4F70-19E676E03A49}"/>
              </a:ext>
            </a:extLst>
          </p:cNvPr>
          <p:cNvSpPr>
            <a:spLocks noGrp="1"/>
          </p:cNvSpPr>
          <p:nvPr>
            <p:ph type="body" sz="quarter" idx="19" hasCustomPrompt="1"/>
          </p:nvPr>
        </p:nvSpPr>
        <p:spPr>
          <a:xfrm>
            <a:off x="4178572" y="460539"/>
            <a:ext cx="7693526" cy="415498"/>
          </a:xfrm>
        </p:spPr>
        <p:txBody>
          <a:bodyPr>
            <a:spAutoFit/>
          </a:bodyPr>
          <a:lstStyle>
            <a:lvl1pPr marL="0" indent="0">
              <a:buNone/>
              <a:defRPr sz="2100" b="1" i="0">
                <a:solidFill>
                  <a:srgbClr val="101820"/>
                </a:solidFill>
              </a:defRPr>
            </a:lvl1pPr>
          </a:lstStyle>
          <a:p>
            <a:pPr lvl="0"/>
            <a:r>
              <a:rPr lang="en-US" dirty="0"/>
              <a:t>Lorem ipsum dolor</a:t>
            </a:r>
          </a:p>
        </p:txBody>
      </p:sp>
      <p:sp>
        <p:nvSpPr>
          <p:cNvPr id="15" name="Text Placeholder 6">
            <a:extLst>
              <a:ext uri="{FF2B5EF4-FFF2-40B4-BE49-F238E27FC236}">
                <a16:creationId xmlns:a16="http://schemas.microsoft.com/office/drawing/2014/main" id="{0390A516-B346-5F2F-5B53-D06524493C63}"/>
              </a:ext>
            </a:extLst>
          </p:cNvPr>
          <p:cNvSpPr>
            <a:spLocks noGrp="1"/>
          </p:cNvSpPr>
          <p:nvPr>
            <p:ph type="body" sz="quarter" idx="20"/>
          </p:nvPr>
        </p:nvSpPr>
        <p:spPr>
          <a:xfrm>
            <a:off x="4178572" y="880016"/>
            <a:ext cx="7693526" cy="907941"/>
          </a:xfrm>
        </p:spPr>
        <p:txBody>
          <a:bodyPr>
            <a:spAutoFit/>
          </a:bodyPr>
          <a:lstStyle/>
          <a:p>
            <a:pPr lvl="0"/>
            <a:r>
              <a:rPr lang="en-US"/>
              <a:t>Click to edit Master text styles</a:t>
            </a:r>
          </a:p>
          <a:p>
            <a:pPr lvl="1"/>
            <a:r>
              <a:rPr lang="en-US"/>
              <a:t>Second level</a:t>
            </a:r>
          </a:p>
          <a:p>
            <a:pPr lvl="2"/>
            <a:r>
              <a:rPr lang="en-US"/>
              <a:t>Third level</a:t>
            </a:r>
          </a:p>
        </p:txBody>
      </p:sp>
      <p:sp>
        <p:nvSpPr>
          <p:cNvPr id="5" name="Rounded Rectangle 4">
            <a:extLst>
              <a:ext uri="{FF2B5EF4-FFF2-40B4-BE49-F238E27FC236}">
                <a16:creationId xmlns:a16="http://schemas.microsoft.com/office/drawing/2014/main" id="{86CCC36E-B22E-09F1-1A24-F8C2DA610197}"/>
              </a:ext>
            </a:extLst>
          </p:cNvPr>
          <p:cNvSpPr/>
          <p:nvPr userDrawn="1"/>
        </p:nvSpPr>
        <p:spPr>
          <a:xfrm>
            <a:off x="4178572" y="1885362"/>
            <a:ext cx="7661920" cy="4677363"/>
          </a:xfrm>
          <a:prstGeom prst="roundRect">
            <a:avLst>
              <a:gd name="adj" fmla="val 3428"/>
            </a:avLst>
          </a:prstGeom>
          <a:solidFill>
            <a:schemeClr val="bg1"/>
          </a:solidFill>
          <a:ln>
            <a:noFill/>
          </a:ln>
          <a:effectLst>
            <a:outerShdw blurRad="106173" dir="5400000" algn="t" rotWithShape="0">
              <a:schemeClr val="accent2">
                <a:alpha val="1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algn="ctr" defTabSz="914400" rtl="1" eaLnBrk="1" latinLnBrk="0" hangingPunct="1"/>
            <a:endParaRPr lang="en-IL"/>
          </a:p>
        </p:txBody>
      </p:sp>
      <p:sp>
        <p:nvSpPr>
          <p:cNvPr id="11" name="Chart Placeholder 19">
            <a:extLst>
              <a:ext uri="{FF2B5EF4-FFF2-40B4-BE49-F238E27FC236}">
                <a16:creationId xmlns:a16="http://schemas.microsoft.com/office/drawing/2014/main" id="{3A9A4650-5880-EF23-B8D1-17265124DF15}"/>
              </a:ext>
            </a:extLst>
          </p:cNvPr>
          <p:cNvSpPr>
            <a:spLocks noGrp="1"/>
          </p:cNvSpPr>
          <p:nvPr>
            <p:ph type="chart" sz="quarter" idx="16" hasCustomPrompt="1"/>
          </p:nvPr>
        </p:nvSpPr>
        <p:spPr>
          <a:xfrm>
            <a:off x="4377194" y="2739005"/>
            <a:ext cx="7287756" cy="3639228"/>
          </a:xfrm>
        </p:spPr>
        <p:txBody>
          <a:bodyPr/>
          <a:lstStyle>
            <a:lvl1pPr>
              <a:defRPr sz="100" b="0" i="0"/>
            </a:lvl1pPr>
          </a:lstStyle>
          <a:p>
            <a:r>
              <a:rPr lang="en-US" dirty="0"/>
              <a:t>  </a:t>
            </a:r>
          </a:p>
        </p:txBody>
      </p:sp>
      <p:sp>
        <p:nvSpPr>
          <p:cNvPr id="13" name="Text Placeholder 12">
            <a:extLst>
              <a:ext uri="{FF2B5EF4-FFF2-40B4-BE49-F238E27FC236}">
                <a16:creationId xmlns:a16="http://schemas.microsoft.com/office/drawing/2014/main" id="{810BF50F-028F-89FA-B3C5-531D3FCA8DBA}"/>
              </a:ext>
            </a:extLst>
          </p:cNvPr>
          <p:cNvSpPr>
            <a:spLocks noGrp="1"/>
          </p:cNvSpPr>
          <p:nvPr>
            <p:ph type="body" sz="quarter" idx="14" hasCustomPrompt="1"/>
          </p:nvPr>
        </p:nvSpPr>
        <p:spPr>
          <a:xfrm>
            <a:off x="4265131" y="1973022"/>
            <a:ext cx="7497315" cy="681277"/>
          </a:xfrm>
          <a:solidFill>
            <a:srgbClr val="F5F7FF"/>
          </a:solidFill>
          <a:ln w="0">
            <a:solidFill>
              <a:schemeClr val="accent1">
                <a:alpha val="0"/>
              </a:schemeClr>
            </a:solidFill>
          </a:ln>
        </p:spPr>
        <p:txBody>
          <a:bodyPr/>
          <a:lstStyle>
            <a:lvl1pPr marL="0" indent="0">
              <a:lnSpc>
                <a:spcPct val="120000"/>
              </a:lnSpc>
              <a:buNone/>
              <a:defRPr sz="1000" b="0" i="0" spc="-25" baseline="0">
                <a:ln>
                  <a:noFill/>
                </a:ln>
                <a:noFill/>
                <a:latin typeface="Century Gothic" panose="020B0502020202020204" pitchFamily="34" charset="0"/>
                <a:ea typeface="Inter" panose="02000503000000020004" pitchFamily="2" charset="0"/>
              </a:defRPr>
            </a:lvl1pPr>
          </a:lstStyle>
          <a:p>
            <a:pPr lvl="0"/>
            <a:r>
              <a:rPr lang="en-US" dirty="0"/>
              <a:t> </a:t>
            </a:r>
          </a:p>
        </p:txBody>
      </p:sp>
      <p:sp>
        <p:nvSpPr>
          <p:cNvPr id="18" name="Text Placeholder 12">
            <a:extLst>
              <a:ext uri="{FF2B5EF4-FFF2-40B4-BE49-F238E27FC236}">
                <a16:creationId xmlns:a16="http://schemas.microsoft.com/office/drawing/2014/main" id="{B4CEA8CA-F113-84A5-BCFD-EA15FD71414F}"/>
              </a:ext>
            </a:extLst>
          </p:cNvPr>
          <p:cNvSpPr>
            <a:spLocks noGrp="1"/>
          </p:cNvSpPr>
          <p:nvPr>
            <p:ph type="body" sz="quarter" idx="12" hasCustomPrompt="1"/>
          </p:nvPr>
        </p:nvSpPr>
        <p:spPr>
          <a:xfrm>
            <a:off x="4377194" y="2039478"/>
            <a:ext cx="7287756" cy="292131"/>
          </a:xfrm>
        </p:spPr>
        <p:txBody>
          <a:bodyPr/>
          <a:lstStyle>
            <a:lvl1pPr marL="0" indent="0">
              <a:lnSpc>
                <a:spcPct val="120000"/>
              </a:lnSpc>
              <a:buNone/>
              <a:defRPr sz="1200" b="1" i="0" spc="-25" baseline="0">
                <a:solidFill>
                  <a:srgbClr val="101820"/>
                </a:solidFill>
                <a:latin typeface="Century Gothic" panose="020B0502020202020204" pitchFamily="34" charset="0"/>
                <a:ea typeface="Inter" panose="02000503000000020004" pitchFamily="2"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a:t>
            </a:r>
          </a:p>
        </p:txBody>
      </p:sp>
      <p:sp>
        <p:nvSpPr>
          <p:cNvPr id="19" name="Text Placeholder 12">
            <a:extLst>
              <a:ext uri="{FF2B5EF4-FFF2-40B4-BE49-F238E27FC236}">
                <a16:creationId xmlns:a16="http://schemas.microsoft.com/office/drawing/2014/main" id="{F1C1FC1D-6B5C-9DB5-6298-B393262DAD0B}"/>
              </a:ext>
            </a:extLst>
          </p:cNvPr>
          <p:cNvSpPr>
            <a:spLocks noGrp="1"/>
          </p:cNvSpPr>
          <p:nvPr>
            <p:ph type="body" sz="quarter" idx="13" hasCustomPrompt="1"/>
          </p:nvPr>
        </p:nvSpPr>
        <p:spPr>
          <a:xfrm>
            <a:off x="4377194" y="2339045"/>
            <a:ext cx="7287756" cy="259238"/>
          </a:xfrm>
        </p:spPr>
        <p:txBody>
          <a:bodyPr/>
          <a:lstStyle>
            <a:lvl1pPr marL="0" indent="0">
              <a:lnSpc>
                <a:spcPct val="120000"/>
              </a:lnSpc>
              <a:buNone/>
              <a:defRPr sz="1000" b="0" i="0" spc="-25" baseline="0">
                <a:solidFill>
                  <a:srgbClr val="101820"/>
                </a:solidFill>
                <a:latin typeface="Century Gothic" panose="020B0502020202020204" pitchFamily="34" charset="0"/>
                <a:ea typeface="Inter" panose="02000503000000020004" pitchFamily="2"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a:t>
            </a:r>
          </a:p>
        </p:txBody>
      </p:sp>
    </p:spTree>
    <p:extLst>
      <p:ext uri="{BB962C8B-B14F-4D97-AF65-F5344CB8AC3E}">
        <p14:creationId xmlns:p14="http://schemas.microsoft.com/office/powerpoint/2010/main" val="16872879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 - Light">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5EFEE967-EC4C-A40E-961E-DB764F2B59C8}"/>
              </a:ext>
            </a:extLst>
          </p:cNvPr>
          <p:cNvSpPr>
            <a:spLocks noGrp="1"/>
          </p:cNvSpPr>
          <p:nvPr>
            <p:ph type="title" hasCustomPrompt="1"/>
          </p:nvPr>
        </p:nvSpPr>
        <p:spPr>
          <a:xfrm>
            <a:off x="2298849" y="1938336"/>
            <a:ext cx="9030288" cy="2227264"/>
          </a:xfrm>
        </p:spPr>
        <p:txBody>
          <a:bodyPr/>
          <a:lstStyle>
            <a:lvl1pPr>
              <a:lnSpc>
                <a:spcPct val="98000"/>
              </a:lnSpc>
              <a:defRPr sz="7250" spc="125" baseline="0">
                <a:solidFill>
                  <a:schemeClr val="tx2"/>
                </a:solidFill>
              </a:defRPr>
            </a:lvl1pPr>
          </a:lstStyle>
          <a:p>
            <a:r>
              <a:rPr lang="en-US" dirty="0"/>
              <a:t>Presentation</a:t>
            </a:r>
            <a:br>
              <a:rPr lang="en-US" dirty="0"/>
            </a:br>
            <a:r>
              <a:rPr lang="en-US" dirty="0"/>
              <a:t>Title</a:t>
            </a:r>
          </a:p>
        </p:txBody>
      </p:sp>
      <p:sp>
        <p:nvSpPr>
          <p:cNvPr id="14" name="Text Placeholder 13">
            <a:extLst>
              <a:ext uri="{FF2B5EF4-FFF2-40B4-BE49-F238E27FC236}">
                <a16:creationId xmlns:a16="http://schemas.microsoft.com/office/drawing/2014/main" id="{6D38262F-4249-3156-ABF6-7E567B88F774}"/>
              </a:ext>
            </a:extLst>
          </p:cNvPr>
          <p:cNvSpPr>
            <a:spLocks noGrp="1"/>
          </p:cNvSpPr>
          <p:nvPr>
            <p:ph type="body" sz="quarter" idx="10" hasCustomPrompt="1"/>
          </p:nvPr>
        </p:nvSpPr>
        <p:spPr>
          <a:xfrm>
            <a:off x="1867022" y="4635500"/>
            <a:ext cx="1930518" cy="338554"/>
          </a:xfrm>
        </p:spPr>
        <p:txBody>
          <a:bodyPr/>
          <a:lstStyle>
            <a:lvl1pPr marL="0" indent="0">
              <a:buNone/>
              <a:defRPr sz="1600" b="0" i="0">
                <a:solidFill>
                  <a:schemeClr val="bg2"/>
                </a:solidFill>
                <a:latin typeface="Century Gothic" panose="020B0502020202020204" pitchFamily="34" charset="0"/>
              </a:defRPr>
            </a:lvl1pPr>
          </a:lstStyle>
          <a:p>
            <a:pPr lvl="0"/>
            <a:r>
              <a:rPr lang="en-US" dirty="0"/>
              <a:t>Name </a:t>
            </a:r>
            <a:r>
              <a:rPr lang="en-US" dirty="0" err="1"/>
              <a:t>Lastname</a:t>
            </a:r>
            <a:endParaRPr lang="en-US" dirty="0"/>
          </a:p>
        </p:txBody>
      </p:sp>
      <p:sp>
        <p:nvSpPr>
          <p:cNvPr id="15" name="Text Placeholder 13">
            <a:extLst>
              <a:ext uri="{FF2B5EF4-FFF2-40B4-BE49-F238E27FC236}">
                <a16:creationId xmlns:a16="http://schemas.microsoft.com/office/drawing/2014/main" id="{610D8FAE-CE21-412C-A9E1-B7A7CE78AEAB}"/>
              </a:ext>
            </a:extLst>
          </p:cNvPr>
          <p:cNvSpPr>
            <a:spLocks noGrp="1"/>
          </p:cNvSpPr>
          <p:nvPr>
            <p:ph type="body" sz="quarter" idx="11" hasCustomPrompt="1"/>
          </p:nvPr>
        </p:nvSpPr>
        <p:spPr>
          <a:xfrm>
            <a:off x="4375437" y="4635500"/>
            <a:ext cx="2438557" cy="338554"/>
          </a:xfrm>
        </p:spPr>
        <p:txBody>
          <a:bodyPr/>
          <a:lstStyle>
            <a:lvl1pPr marL="0" indent="0">
              <a:buNone/>
              <a:defRPr sz="1600" b="0" i="0">
                <a:solidFill>
                  <a:schemeClr val="bg2"/>
                </a:solidFill>
                <a:latin typeface="Century Gothic" panose="020B0502020202020204" pitchFamily="34" charset="0"/>
              </a:defRPr>
            </a:lvl1pPr>
          </a:lstStyle>
          <a:p>
            <a:pPr lvl="0"/>
            <a:r>
              <a:rPr lang="en-US" dirty="0"/>
              <a:t>Date</a:t>
            </a:r>
          </a:p>
        </p:txBody>
      </p:sp>
      <p:sp>
        <p:nvSpPr>
          <p:cNvPr id="16" name="Text Placeholder 13">
            <a:extLst>
              <a:ext uri="{FF2B5EF4-FFF2-40B4-BE49-F238E27FC236}">
                <a16:creationId xmlns:a16="http://schemas.microsoft.com/office/drawing/2014/main" id="{26D1E11A-C094-3679-8354-18D2A1AE97AF}"/>
              </a:ext>
            </a:extLst>
          </p:cNvPr>
          <p:cNvSpPr>
            <a:spLocks noGrp="1"/>
          </p:cNvSpPr>
          <p:nvPr>
            <p:ph type="body" sz="quarter" idx="12" hasCustomPrompt="1"/>
          </p:nvPr>
        </p:nvSpPr>
        <p:spPr>
          <a:xfrm>
            <a:off x="3797540" y="4635500"/>
            <a:ext cx="355631" cy="381000"/>
          </a:xfrm>
        </p:spPr>
        <p:txBody>
          <a:bodyPr/>
          <a:lstStyle>
            <a:lvl1pPr marL="0" indent="0">
              <a:buNone/>
              <a:defRPr sz="1800" b="0" i="0">
                <a:solidFill>
                  <a:schemeClr val="bg2"/>
                </a:solidFill>
                <a:latin typeface="Century Gothic" panose="020B0502020202020204" pitchFamily="34" charset="0"/>
              </a:defRPr>
            </a:lvl1pPr>
          </a:lstStyle>
          <a:p>
            <a:pPr lvl="0"/>
            <a:r>
              <a:rPr lang="en-US" dirty="0"/>
              <a:t>|</a:t>
            </a:r>
          </a:p>
        </p:txBody>
      </p:sp>
      <p:pic>
        <p:nvPicPr>
          <p:cNvPr id="4" name="Picture 3">
            <a:extLst>
              <a:ext uri="{FF2B5EF4-FFF2-40B4-BE49-F238E27FC236}">
                <a16:creationId xmlns:a16="http://schemas.microsoft.com/office/drawing/2014/main" id="{AF8D4FFD-59F9-2815-252B-52E092365100}"/>
              </a:ext>
            </a:extLst>
          </p:cNvPr>
          <p:cNvPicPr>
            <a:picLocks noChangeAspect="1"/>
          </p:cNvPicPr>
          <p:nvPr userDrawn="1"/>
        </p:nvPicPr>
        <p:blipFill>
          <a:blip r:embed="rId3" cstate="screen">
            <a:extLst>
              <a:ext uri="{28A0092B-C50C-407E-A947-70E740481C1C}">
                <a14:useLocalDpi xmlns:a14="http://schemas.microsoft.com/office/drawing/2010/main"/>
              </a:ext>
            </a:extLst>
          </a:blip>
          <a:srcRect l="16" r="16"/>
          <a:stretch/>
        </p:blipFill>
        <p:spPr>
          <a:xfrm>
            <a:off x="9933018" y="307323"/>
            <a:ext cx="1987044" cy="273050"/>
          </a:xfrm>
          <a:prstGeom prst="rect">
            <a:avLst/>
          </a:prstGeom>
        </p:spPr>
      </p:pic>
      <p:cxnSp>
        <p:nvCxnSpPr>
          <p:cNvPr id="6" name="Straight Connector 5">
            <a:extLst>
              <a:ext uri="{FF2B5EF4-FFF2-40B4-BE49-F238E27FC236}">
                <a16:creationId xmlns:a16="http://schemas.microsoft.com/office/drawing/2014/main" id="{7CA233C2-B390-182B-AF80-8DAF55AFEEEC}"/>
              </a:ext>
            </a:extLst>
          </p:cNvPr>
          <p:cNvCxnSpPr>
            <a:cxnSpLocks/>
          </p:cNvCxnSpPr>
          <p:nvPr userDrawn="1"/>
        </p:nvCxnSpPr>
        <p:spPr>
          <a:xfrm>
            <a:off x="1912744" y="1938336"/>
            <a:ext cx="0" cy="2163764"/>
          </a:xfrm>
          <a:prstGeom prst="line">
            <a:avLst/>
          </a:prstGeom>
          <a:ln w="142875">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70828876"/>
      </p:ext>
    </p:extLst>
  </p:cSld>
  <p:clrMapOvr>
    <a:masterClrMapping/>
  </p:clrMapOvr>
  <p:extLst>
    <p:ext uri="{DCECCB84-F9BA-43D5-87BE-67443E8EF086}">
      <p15:sldGuideLst xmlns:p15="http://schemas.microsoft.com/office/powerpoint/2012/main">
        <p15:guide id="1" orient="horz" pos="4320">
          <p15:clr>
            <a:srgbClr val="FBAE40"/>
          </p15:clr>
        </p15:guide>
        <p15:guide id="2" pos="7679">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Tables + Images - Light">
    <p:bg>
      <p:bgPr>
        <a:solidFill>
          <a:schemeClr val="bg1"/>
        </a:solidFill>
        <a:effectLst/>
      </p:bgPr>
    </p:bg>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5A35B5B8-AAFE-D33E-DA7A-4B2ECADFF13A}"/>
              </a:ext>
            </a:extLst>
          </p:cNvPr>
          <p:cNvSpPr>
            <a:spLocks noGrp="1"/>
          </p:cNvSpPr>
          <p:nvPr>
            <p:ph type="title" hasCustomPrompt="1"/>
          </p:nvPr>
        </p:nvSpPr>
        <p:spPr>
          <a:xfrm>
            <a:off x="489459" y="410370"/>
            <a:ext cx="11213083" cy="611465"/>
          </a:xfrm>
        </p:spPr>
        <p:txBody>
          <a:bodyPr anchor="t"/>
          <a:lstStyle>
            <a:lvl1pPr algn="ctr">
              <a:defRPr>
                <a:solidFill>
                  <a:srgbClr val="19447A"/>
                </a:solidFill>
              </a:defRPr>
            </a:lvl1pPr>
          </a:lstStyle>
          <a:p>
            <a:r>
              <a:rPr lang="en-US" dirty="0"/>
              <a:t>Lorem ipsum dolor</a:t>
            </a:r>
          </a:p>
        </p:txBody>
      </p:sp>
      <p:cxnSp>
        <p:nvCxnSpPr>
          <p:cNvPr id="10" name="Straight Connector 9">
            <a:extLst>
              <a:ext uri="{FF2B5EF4-FFF2-40B4-BE49-F238E27FC236}">
                <a16:creationId xmlns:a16="http://schemas.microsoft.com/office/drawing/2014/main" id="{44D7CEF7-0F63-8F68-F8D8-69FCF831C797}"/>
              </a:ext>
            </a:extLst>
          </p:cNvPr>
          <p:cNvCxnSpPr>
            <a:cxnSpLocks/>
          </p:cNvCxnSpPr>
          <p:nvPr userDrawn="1"/>
        </p:nvCxnSpPr>
        <p:spPr>
          <a:xfrm flipH="1">
            <a:off x="5670495" y="1085334"/>
            <a:ext cx="851010" cy="0"/>
          </a:xfrm>
          <a:prstGeom prst="line">
            <a:avLst/>
          </a:prstGeom>
          <a:ln w="1016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3" name="Picture 12" descr="A picture containing graphics, font, graphic design, screenshot&#10;&#10;Description automatically generated">
            <a:extLst>
              <a:ext uri="{FF2B5EF4-FFF2-40B4-BE49-F238E27FC236}">
                <a16:creationId xmlns:a16="http://schemas.microsoft.com/office/drawing/2014/main" id="{AF16319C-2EA7-E5E8-4B6B-D391D5EA19F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56572" y="6471306"/>
            <a:ext cx="1332601" cy="184431"/>
          </a:xfrm>
          <a:prstGeom prst="rect">
            <a:avLst/>
          </a:prstGeom>
        </p:spPr>
      </p:pic>
      <p:sp>
        <p:nvSpPr>
          <p:cNvPr id="2" name="Slide Number Placeholder 1">
            <a:extLst>
              <a:ext uri="{FF2B5EF4-FFF2-40B4-BE49-F238E27FC236}">
                <a16:creationId xmlns:a16="http://schemas.microsoft.com/office/drawing/2014/main" id="{B62EF0B0-2604-0C64-0197-E47DA8BC9FCE}"/>
              </a:ext>
            </a:extLst>
          </p:cNvPr>
          <p:cNvSpPr>
            <a:spLocks noGrp="1"/>
          </p:cNvSpPr>
          <p:nvPr>
            <p:ph type="sldNum" sz="quarter" idx="40"/>
          </p:nvPr>
        </p:nvSpPr>
        <p:spPr>
          <a:xfrm>
            <a:off x="1727593" y="6378233"/>
            <a:ext cx="876357" cy="365125"/>
          </a:xfrm>
          <a:prstGeom prst="rect">
            <a:avLst/>
          </a:prstGeom>
        </p:spPr>
        <p:txBody>
          <a:bodyPr/>
          <a:lstStyle/>
          <a:p>
            <a:r>
              <a:rPr lang="en-US" dirty="0">
                <a:latin typeface="Century Gothic" panose="020B0502020202020204" pitchFamily="34" charset="0"/>
              </a:rPr>
              <a:t>|    </a:t>
            </a:r>
            <a:fld id="{298D9031-2DC4-6A42-8DBA-0D4123D26D12}" type="slidenum">
              <a:rPr lang="en-US" smtClean="0">
                <a:latin typeface="Century Gothic" panose="020B0502020202020204" pitchFamily="34" charset="0"/>
              </a:rPr>
              <a:pPr/>
              <a:t>‹#›</a:t>
            </a:fld>
            <a:endParaRPr lang="en-US" dirty="0">
              <a:latin typeface="Century Gothic" panose="020B0502020202020204" pitchFamily="34" charset="0"/>
            </a:endParaRPr>
          </a:p>
        </p:txBody>
      </p:sp>
      <p:sp>
        <p:nvSpPr>
          <p:cNvPr id="54" name="Text Placeholder 12">
            <a:extLst>
              <a:ext uri="{FF2B5EF4-FFF2-40B4-BE49-F238E27FC236}">
                <a16:creationId xmlns:a16="http://schemas.microsoft.com/office/drawing/2014/main" id="{5C4262E7-83D9-B0CB-58ED-395081F532D4}"/>
              </a:ext>
            </a:extLst>
          </p:cNvPr>
          <p:cNvSpPr>
            <a:spLocks noGrp="1"/>
          </p:cNvSpPr>
          <p:nvPr>
            <p:ph type="body" sz="quarter" idx="41" hasCustomPrompt="1"/>
          </p:nvPr>
        </p:nvSpPr>
        <p:spPr>
          <a:xfrm>
            <a:off x="3318419" y="1904044"/>
            <a:ext cx="2700196" cy="261745"/>
          </a:xfrm>
          <a:prstGeom prst="roundRect">
            <a:avLst>
              <a:gd name="adj" fmla="val 38866"/>
            </a:avLst>
          </a:prstGeom>
          <a:solidFill>
            <a:schemeClr val="accent3"/>
          </a:solidFill>
          <a:ln w="0">
            <a:solidFill>
              <a:schemeClr val="accent1">
                <a:alpha val="0"/>
              </a:schemeClr>
            </a:solidFill>
          </a:ln>
          <a:effectLst/>
        </p:spPr>
        <p:txBody>
          <a:bodyPr/>
          <a:lstStyle>
            <a:lvl1pPr>
              <a:lnSpc>
                <a:spcPct val="120000"/>
              </a:lnSpc>
              <a:defRPr sz="1000" b="0" i="0" spc="-25" baseline="0">
                <a:ln>
                  <a:noFill/>
                </a:ln>
                <a:noFill/>
                <a:latin typeface="Century Gothic" panose="020B0502020202020204" pitchFamily="34" charset="0"/>
                <a:ea typeface="Inter" panose="02000503000000020004" pitchFamily="2" charset="0"/>
              </a:defRPr>
            </a:lvl1pPr>
          </a:lstStyle>
          <a:p>
            <a:pPr lvl="0"/>
            <a:r>
              <a:rPr lang="en-US" dirty="0"/>
              <a:t> </a:t>
            </a:r>
          </a:p>
        </p:txBody>
      </p:sp>
      <p:sp>
        <p:nvSpPr>
          <p:cNvPr id="55" name="Text Placeholder 12">
            <a:extLst>
              <a:ext uri="{FF2B5EF4-FFF2-40B4-BE49-F238E27FC236}">
                <a16:creationId xmlns:a16="http://schemas.microsoft.com/office/drawing/2014/main" id="{D40F3298-6D51-19E5-2E41-FA29BFF603D4}"/>
              </a:ext>
            </a:extLst>
          </p:cNvPr>
          <p:cNvSpPr>
            <a:spLocks noGrp="1"/>
          </p:cNvSpPr>
          <p:nvPr>
            <p:ph type="body" sz="quarter" idx="42" hasCustomPrompt="1"/>
          </p:nvPr>
        </p:nvSpPr>
        <p:spPr>
          <a:xfrm>
            <a:off x="6155564" y="1904044"/>
            <a:ext cx="2700196" cy="261745"/>
          </a:xfrm>
          <a:prstGeom prst="roundRect">
            <a:avLst>
              <a:gd name="adj" fmla="val 38866"/>
            </a:avLst>
          </a:prstGeom>
          <a:solidFill>
            <a:schemeClr val="accent3"/>
          </a:solidFill>
          <a:ln w="0">
            <a:solidFill>
              <a:schemeClr val="accent1">
                <a:alpha val="0"/>
              </a:schemeClr>
            </a:solidFill>
          </a:ln>
          <a:effectLst/>
        </p:spPr>
        <p:txBody>
          <a:bodyPr/>
          <a:lstStyle>
            <a:lvl1pPr>
              <a:lnSpc>
                <a:spcPct val="120000"/>
              </a:lnSpc>
              <a:defRPr sz="1000" b="0" i="0" spc="-25" baseline="0">
                <a:ln>
                  <a:noFill/>
                </a:ln>
                <a:noFill/>
                <a:latin typeface="Century Gothic" panose="020B0502020202020204" pitchFamily="34" charset="0"/>
                <a:ea typeface="Inter" panose="02000503000000020004" pitchFamily="2" charset="0"/>
              </a:defRPr>
            </a:lvl1pPr>
          </a:lstStyle>
          <a:p>
            <a:pPr lvl="0"/>
            <a:r>
              <a:rPr lang="en-US" dirty="0"/>
              <a:t> </a:t>
            </a:r>
          </a:p>
        </p:txBody>
      </p:sp>
      <p:sp>
        <p:nvSpPr>
          <p:cNvPr id="56" name="Text Placeholder 12">
            <a:extLst>
              <a:ext uri="{FF2B5EF4-FFF2-40B4-BE49-F238E27FC236}">
                <a16:creationId xmlns:a16="http://schemas.microsoft.com/office/drawing/2014/main" id="{29CCB756-E6B2-1756-23AD-A5615D993915}"/>
              </a:ext>
            </a:extLst>
          </p:cNvPr>
          <p:cNvSpPr>
            <a:spLocks noGrp="1"/>
          </p:cNvSpPr>
          <p:nvPr>
            <p:ph type="body" sz="quarter" idx="43" hasCustomPrompt="1"/>
          </p:nvPr>
        </p:nvSpPr>
        <p:spPr>
          <a:xfrm>
            <a:off x="8998973" y="1904044"/>
            <a:ext cx="2700196" cy="261745"/>
          </a:xfrm>
          <a:prstGeom prst="roundRect">
            <a:avLst>
              <a:gd name="adj" fmla="val 38866"/>
            </a:avLst>
          </a:prstGeom>
          <a:solidFill>
            <a:schemeClr val="accent3"/>
          </a:solidFill>
          <a:ln w="0">
            <a:solidFill>
              <a:schemeClr val="accent1">
                <a:alpha val="0"/>
              </a:schemeClr>
            </a:solidFill>
          </a:ln>
          <a:effectLst/>
        </p:spPr>
        <p:txBody>
          <a:bodyPr/>
          <a:lstStyle>
            <a:lvl1pPr>
              <a:lnSpc>
                <a:spcPct val="120000"/>
              </a:lnSpc>
              <a:defRPr sz="1000" b="0" i="0" spc="-25" baseline="0">
                <a:ln>
                  <a:noFill/>
                </a:ln>
                <a:noFill/>
                <a:latin typeface="Century Gothic" panose="020B0502020202020204" pitchFamily="34" charset="0"/>
                <a:ea typeface="Inter" panose="02000503000000020004" pitchFamily="2" charset="0"/>
              </a:defRPr>
            </a:lvl1pPr>
          </a:lstStyle>
          <a:p>
            <a:pPr lvl="0"/>
            <a:r>
              <a:rPr lang="en-US" dirty="0"/>
              <a:t> </a:t>
            </a:r>
          </a:p>
        </p:txBody>
      </p:sp>
      <p:sp>
        <p:nvSpPr>
          <p:cNvPr id="57" name="Text Placeholder 12">
            <a:extLst>
              <a:ext uri="{FF2B5EF4-FFF2-40B4-BE49-F238E27FC236}">
                <a16:creationId xmlns:a16="http://schemas.microsoft.com/office/drawing/2014/main" id="{44E3CB2B-1F99-195B-0C10-5C92A27E9C17}"/>
              </a:ext>
            </a:extLst>
          </p:cNvPr>
          <p:cNvSpPr>
            <a:spLocks noGrp="1"/>
          </p:cNvSpPr>
          <p:nvPr>
            <p:ph type="body" sz="quarter" idx="36" hasCustomPrompt="1"/>
          </p:nvPr>
        </p:nvSpPr>
        <p:spPr>
          <a:xfrm>
            <a:off x="475011" y="1904044"/>
            <a:ext cx="2700196" cy="261745"/>
          </a:xfrm>
          <a:prstGeom prst="roundRect">
            <a:avLst>
              <a:gd name="adj" fmla="val 38866"/>
            </a:avLst>
          </a:prstGeom>
          <a:solidFill>
            <a:schemeClr val="accent3"/>
          </a:solidFill>
          <a:ln w="0">
            <a:solidFill>
              <a:schemeClr val="accent1">
                <a:alpha val="0"/>
              </a:schemeClr>
            </a:solidFill>
          </a:ln>
          <a:effectLst/>
        </p:spPr>
        <p:txBody>
          <a:bodyPr/>
          <a:lstStyle>
            <a:lvl1pPr>
              <a:lnSpc>
                <a:spcPct val="120000"/>
              </a:lnSpc>
              <a:defRPr sz="1000" b="0" i="0" spc="-25" baseline="0">
                <a:ln>
                  <a:noFill/>
                </a:ln>
                <a:noFill/>
                <a:latin typeface="Century Gothic" panose="020B0502020202020204" pitchFamily="34" charset="0"/>
                <a:ea typeface="Inter" panose="02000503000000020004" pitchFamily="2" charset="0"/>
              </a:defRPr>
            </a:lvl1pPr>
          </a:lstStyle>
          <a:p>
            <a:pPr lvl="0"/>
            <a:r>
              <a:rPr lang="en-US" dirty="0"/>
              <a:t> </a:t>
            </a:r>
          </a:p>
        </p:txBody>
      </p:sp>
      <p:sp>
        <p:nvSpPr>
          <p:cNvPr id="58" name="Text Placeholder 12">
            <a:extLst>
              <a:ext uri="{FF2B5EF4-FFF2-40B4-BE49-F238E27FC236}">
                <a16:creationId xmlns:a16="http://schemas.microsoft.com/office/drawing/2014/main" id="{EF051B07-C934-3B75-6299-197C827598BA}"/>
              </a:ext>
            </a:extLst>
          </p:cNvPr>
          <p:cNvSpPr>
            <a:spLocks noGrp="1"/>
          </p:cNvSpPr>
          <p:nvPr>
            <p:ph type="body" sz="quarter" idx="15" hasCustomPrompt="1"/>
          </p:nvPr>
        </p:nvSpPr>
        <p:spPr>
          <a:xfrm>
            <a:off x="475011" y="1954260"/>
            <a:ext cx="2700196" cy="3818406"/>
          </a:xfrm>
          <a:prstGeom prst="roundRect">
            <a:avLst>
              <a:gd name="adj" fmla="val 2974"/>
            </a:avLst>
          </a:prstGeom>
          <a:solidFill>
            <a:schemeClr val="bg1"/>
          </a:solidFill>
          <a:ln w="0">
            <a:solidFill>
              <a:schemeClr val="accent1">
                <a:alpha val="0"/>
              </a:schemeClr>
            </a:solidFill>
          </a:ln>
          <a:effectLst>
            <a:outerShdw blurRad="493737" dist="38100" dir="5400000" algn="t" rotWithShape="0">
              <a:schemeClr val="accent2">
                <a:alpha val="14000"/>
              </a:schemeClr>
            </a:outerShdw>
          </a:effectLst>
        </p:spPr>
        <p:txBody>
          <a:bodyPr/>
          <a:lstStyle>
            <a:lvl1pPr marL="0" indent="0">
              <a:lnSpc>
                <a:spcPct val="120000"/>
              </a:lnSpc>
              <a:buNone/>
              <a:defRPr sz="1000" b="0" i="0" spc="-25" baseline="0">
                <a:ln>
                  <a:noFill/>
                </a:ln>
                <a:noFill/>
                <a:latin typeface="Century Gothic" panose="020B0502020202020204" pitchFamily="34" charset="0"/>
                <a:ea typeface="Inter" panose="02000503000000020004" pitchFamily="2" charset="0"/>
              </a:defRPr>
            </a:lvl1pPr>
          </a:lstStyle>
          <a:p>
            <a:pPr lvl="0"/>
            <a:r>
              <a:rPr lang="en-US" dirty="0"/>
              <a:t> </a:t>
            </a:r>
          </a:p>
        </p:txBody>
      </p:sp>
      <p:sp>
        <p:nvSpPr>
          <p:cNvPr id="59" name="Text Placeholder 12">
            <a:extLst>
              <a:ext uri="{FF2B5EF4-FFF2-40B4-BE49-F238E27FC236}">
                <a16:creationId xmlns:a16="http://schemas.microsoft.com/office/drawing/2014/main" id="{43E7FD00-EF1F-1A02-F752-F9D6ED0C4B06}"/>
              </a:ext>
            </a:extLst>
          </p:cNvPr>
          <p:cNvSpPr>
            <a:spLocks noGrp="1"/>
          </p:cNvSpPr>
          <p:nvPr>
            <p:ph type="body" sz="quarter" idx="21" hasCustomPrompt="1"/>
          </p:nvPr>
        </p:nvSpPr>
        <p:spPr>
          <a:xfrm>
            <a:off x="3318329" y="1954260"/>
            <a:ext cx="2700196" cy="3818406"/>
          </a:xfrm>
          <a:prstGeom prst="roundRect">
            <a:avLst>
              <a:gd name="adj" fmla="val 2974"/>
            </a:avLst>
          </a:prstGeom>
          <a:solidFill>
            <a:schemeClr val="bg1"/>
          </a:solidFill>
          <a:ln w="0">
            <a:solidFill>
              <a:schemeClr val="accent1">
                <a:alpha val="0"/>
              </a:schemeClr>
            </a:solidFill>
          </a:ln>
          <a:effectLst>
            <a:outerShdw blurRad="493737" dist="38100" dir="5400000" algn="t" rotWithShape="0">
              <a:schemeClr val="accent2">
                <a:alpha val="14000"/>
              </a:schemeClr>
            </a:outerShdw>
          </a:effectLst>
        </p:spPr>
        <p:txBody>
          <a:bodyPr/>
          <a:lstStyle>
            <a:lvl1pPr marL="0" indent="0">
              <a:lnSpc>
                <a:spcPct val="120000"/>
              </a:lnSpc>
              <a:buNone/>
              <a:defRPr sz="1000" b="0" i="0" spc="-25" baseline="0">
                <a:ln>
                  <a:noFill/>
                </a:ln>
                <a:noFill/>
                <a:latin typeface="Century Gothic" panose="020B0502020202020204" pitchFamily="34" charset="0"/>
                <a:ea typeface="Inter" panose="02000503000000020004" pitchFamily="2" charset="0"/>
              </a:defRPr>
            </a:lvl1pPr>
          </a:lstStyle>
          <a:p>
            <a:pPr lvl="0"/>
            <a:r>
              <a:rPr lang="en-US" dirty="0"/>
              <a:t> </a:t>
            </a:r>
          </a:p>
        </p:txBody>
      </p:sp>
      <p:sp>
        <p:nvSpPr>
          <p:cNvPr id="60" name="Text Placeholder 12">
            <a:extLst>
              <a:ext uri="{FF2B5EF4-FFF2-40B4-BE49-F238E27FC236}">
                <a16:creationId xmlns:a16="http://schemas.microsoft.com/office/drawing/2014/main" id="{5B593E3D-214C-670C-3CEE-3BBC668AFD2C}"/>
              </a:ext>
            </a:extLst>
          </p:cNvPr>
          <p:cNvSpPr>
            <a:spLocks noGrp="1"/>
          </p:cNvSpPr>
          <p:nvPr>
            <p:ph type="body" sz="quarter" idx="26" hasCustomPrompt="1"/>
          </p:nvPr>
        </p:nvSpPr>
        <p:spPr>
          <a:xfrm>
            <a:off x="6160774" y="1954260"/>
            <a:ext cx="2700196" cy="3818406"/>
          </a:xfrm>
          <a:prstGeom prst="roundRect">
            <a:avLst>
              <a:gd name="adj" fmla="val 2974"/>
            </a:avLst>
          </a:prstGeom>
          <a:solidFill>
            <a:schemeClr val="bg1"/>
          </a:solidFill>
          <a:ln w="0">
            <a:solidFill>
              <a:schemeClr val="accent1">
                <a:alpha val="0"/>
              </a:schemeClr>
            </a:solidFill>
          </a:ln>
          <a:effectLst>
            <a:outerShdw blurRad="493737" dist="38100" dir="5400000" algn="t" rotWithShape="0">
              <a:schemeClr val="accent2">
                <a:alpha val="14000"/>
              </a:schemeClr>
            </a:outerShdw>
          </a:effectLst>
        </p:spPr>
        <p:txBody>
          <a:bodyPr/>
          <a:lstStyle>
            <a:lvl1pPr marL="0" indent="0">
              <a:lnSpc>
                <a:spcPct val="120000"/>
              </a:lnSpc>
              <a:buNone/>
              <a:defRPr sz="1000" b="0" i="0" spc="-25" baseline="0">
                <a:ln>
                  <a:noFill/>
                </a:ln>
                <a:noFill/>
                <a:latin typeface="Century Gothic" panose="020B0502020202020204" pitchFamily="34" charset="0"/>
                <a:ea typeface="Inter" panose="02000503000000020004" pitchFamily="2" charset="0"/>
              </a:defRPr>
            </a:lvl1pPr>
          </a:lstStyle>
          <a:p>
            <a:pPr lvl="0"/>
            <a:r>
              <a:rPr lang="en-US" dirty="0"/>
              <a:t> </a:t>
            </a:r>
          </a:p>
        </p:txBody>
      </p:sp>
      <p:sp>
        <p:nvSpPr>
          <p:cNvPr id="61" name="Text Placeholder 12">
            <a:extLst>
              <a:ext uri="{FF2B5EF4-FFF2-40B4-BE49-F238E27FC236}">
                <a16:creationId xmlns:a16="http://schemas.microsoft.com/office/drawing/2014/main" id="{21AF20AB-D23E-BC28-7508-FC463FF7BE87}"/>
              </a:ext>
            </a:extLst>
          </p:cNvPr>
          <p:cNvSpPr>
            <a:spLocks noGrp="1"/>
          </p:cNvSpPr>
          <p:nvPr>
            <p:ph type="body" sz="quarter" idx="31"/>
          </p:nvPr>
        </p:nvSpPr>
        <p:spPr>
          <a:xfrm>
            <a:off x="9003219" y="1954260"/>
            <a:ext cx="2700196" cy="3818406"/>
          </a:xfrm>
          <a:prstGeom prst="roundRect">
            <a:avLst>
              <a:gd name="adj" fmla="val 2974"/>
            </a:avLst>
          </a:prstGeom>
          <a:solidFill>
            <a:schemeClr val="bg1"/>
          </a:solidFill>
          <a:ln w="0">
            <a:solidFill>
              <a:schemeClr val="accent1">
                <a:alpha val="0"/>
              </a:schemeClr>
            </a:solidFill>
          </a:ln>
          <a:effectLst>
            <a:outerShdw blurRad="493737" dist="38100" dir="5400000" algn="t" rotWithShape="0">
              <a:schemeClr val="accent2">
                <a:alpha val="14000"/>
              </a:schemeClr>
            </a:outerShdw>
          </a:effectLst>
        </p:spPr>
        <p:txBody>
          <a:bodyPr/>
          <a:lstStyle>
            <a:lvl1pPr marL="0" indent="0">
              <a:lnSpc>
                <a:spcPct val="120000"/>
              </a:lnSpc>
              <a:buNone/>
              <a:defRPr sz="1000" b="0" i="0" spc="-25" baseline="0">
                <a:ln>
                  <a:noFill/>
                </a:ln>
                <a:noFill/>
                <a:latin typeface="Century Gothic" panose="020B0502020202020204" pitchFamily="34" charset="0"/>
                <a:ea typeface="Inter" panose="02000503000000020004" pitchFamily="2" charset="0"/>
              </a:defRPr>
            </a:lvl1pPr>
          </a:lstStyle>
          <a:p>
            <a:pPr marL="0" lvl="0" indent="0" algn="l" defTabSz="457200" rtl="0" eaLnBrk="1" latinLnBrk="0" hangingPunct="1">
              <a:lnSpc>
                <a:spcPct val="120000"/>
              </a:lnSpc>
              <a:spcBef>
                <a:spcPts val="500"/>
              </a:spcBef>
              <a:buClr>
                <a:schemeClr val="accent1"/>
              </a:buClr>
              <a:buSzPct val="120000"/>
              <a:buFont typeface="Arial" panose="020B0604020202020204" pitchFamily="34" charset="0"/>
              <a:buNone/>
              <a:tabLst/>
            </a:pPr>
            <a:r>
              <a:rPr lang="en-US"/>
              <a:t>Click to edit Master text styles</a:t>
            </a:r>
          </a:p>
        </p:txBody>
      </p:sp>
      <p:sp>
        <p:nvSpPr>
          <p:cNvPr id="62" name="Picture Placeholder 12">
            <a:extLst>
              <a:ext uri="{FF2B5EF4-FFF2-40B4-BE49-F238E27FC236}">
                <a16:creationId xmlns:a16="http://schemas.microsoft.com/office/drawing/2014/main" id="{E3A4B031-51E4-FF9D-A48C-A8302B181D61}"/>
              </a:ext>
            </a:extLst>
          </p:cNvPr>
          <p:cNvSpPr>
            <a:spLocks noGrp="1"/>
          </p:cNvSpPr>
          <p:nvPr>
            <p:ph type="pic" sz="quarter" idx="11" hasCustomPrompt="1"/>
          </p:nvPr>
        </p:nvSpPr>
        <p:spPr>
          <a:xfrm>
            <a:off x="632501" y="2116899"/>
            <a:ext cx="2385215" cy="1469185"/>
          </a:xfrm>
          <a:prstGeom prst="roundRect">
            <a:avLst>
              <a:gd name="adj" fmla="val 5773"/>
            </a:avLst>
          </a:prstGeom>
          <a:solidFill>
            <a:srgbClr val="EBF7FF"/>
          </a:solidFill>
          <a:effectLst/>
        </p:spPr>
        <p:txBody>
          <a:bodyPr anchor="ctr"/>
          <a:lstStyle>
            <a:lvl1pPr marL="0" indent="0" algn="ctr">
              <a:buNone/>
              <a:defRPr sz="1000" b="0" i="0">
                <a:solidFill>
                  <a:schemeClr val="accent2">
                    <a:alpha val="10000"/>
                  </a:schemeClr>
                </a:solidFill>
                <a:latin typeface="Century Gothic" panose="020B0502020202020204" pitchFamily="34" charset="0"/>
                <a:ea typeface="Inter" panose="02000503000000020004" pitchFamily="2" charset="0"/>
              </a:defRPr>
            </a:lvl1pPr>
          </a:lstStyle>
          <a:p>
            <a:r>
              <a:rPr lang="en-US" dirty="0"/>
              <a:t>  Your picture</a:t>
            </a:r>
          </a:p>
        </p:txBody>
      </p:sp>
      <p:sp>
        <p:nvSpPr>
          <p:cNvPr id="63" name="Text Placeholder 5">
            <a:extLst>
              <a:ext uri="{FF2B5EF4-FFF2-40B4-BE49-F238E27FC236}">
                <a16:creationId xmlns:a16="http://schemas.microsoft.com/office/drawing/2014/main" id="{4B5534C4-F4ED-1066-AAEC-52C25D33C067}"/>
              </a:ext>
            </a:extLst>
          </p:cNvPr>
          <p:cNvSpPr>
            <a:spLocks noGrp="1"/>
          </p:cNvSpPr>
          <p:nvPr>
            <p:ph type="body" sz="quarter" idx="18" hasCustomPrompt="1"/>
          </p:nvPr>
        </p:nvSpPr>
        <p:spPr>
          <a:xfrm>
            <a:off x="651553" y="3766805"/>
            <a:ext cx="2347113" cy="276999"/>
          </a:xfrm>
        </p:spPr>
        <p:txBody>
          <a:bodyPr/>
          <a:lstStyle>
            <a:lvl1pPr marL="0" indent="0">
              <a:buNone/>
              <a:defRPr sz="1200" b="0" i="0">
                <a:solidFill>
                  <a:srgbClr val="101820"/>
                </a:solidFill>
                <a:latin typeface="Century Gothic" panose="020B0502020202020204" pitchFamily="34" charset="0"/>
                <a:ea typeface="Inter" panose="02000503000000020004" pitchFamily="2" charset="0"/>
              </a:defRPr>
            </a:lvl1pPr>
          </a:lstStyle>
          <a:p>
            <a:pPr lvl="0"/>
            <a:r>
              <a:rPr lang="en-US" dirty="0"/>
              <a:t>Title</a:t>
            </a:r>
          </a:p>
        </p:txBody>
      </p:sp>
      <p:sp>
        <p:nvSpPr>
          <p:cNvPr id="64" name="Text Placeholder 5">
            <a:extLst>
              <a:ext uri="{FF2B5EF4-FFF2-40B4-BE49-F238E27FC236}">
                <a16:creationId xmlns:a16="http://schemas.microsoft.com/office/drawing/2014/main" id="{82BBE29C-B8D5-DE34-D749-FBC74132754A}"/>
              </a:ext>
            </a:extLst>
          </p:cNvPr>
          <p:cNvSpPr>
            <a:spLocks noGrp="1"/>
          </p:cNvSpPr>
          <p:nvPr>
            <p:ph type="body" sz="quarter" idx="19" hasCustomPrompt="1"/>
          </p:nvPr>
        </p:nvSpPr>
        <p:spPr>
          <a:xfrm>
            <a:off x="651553" y="4063985"/>
            <a:ext cx="2347113" cy="1239763"/>
          </a:xfrm>
        </p:spPr>
        <p:txBody>
          <a:bodyPr/>
          <a:lstStyle>
            <a:lvl1pPr marL="0" indent="0">
              <a:lnSpc>
                <a:spcPct val="120000"/>
              </a:lnSpc>
              <a:buNone/>
              <a:defRPr sz="900" b="0" i="0" spc="0">
                <a:latin typeface="Century Gothic" panose="020B0502020202020204" pitchFamily="34" charset="0"/>
                <a:ea typeface="Inter" panose="02000503000000020004" pitchFamily="2"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labore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a:t>
            </a:r>
          </a:p>
        </p:txBody>
      </p:sp>
      <p:sp>
        <p:nvSpPr>
          <p:cNvPr id="65" name="Text Placeholder 5">
            <a:extLst>
              <a:ext uri="{FF2B5EF4-FFF2-40B4-BE49-F238E27FC236}">
                <a16:creationId xmlns:a16="http://schemas.microsoft.com/office/drawing/2014/main" id="{ED12D1C8-DBC6-BFAF-D0AF-BB05EC581ADD}"/>
              </a:ext>
            </a:extLst>
          </p:cNvPr>
          <p:cNvSpPr>
            <a:spLocks noGrp="1"/>
          </p:cNvSpPr>
          <p:nvPr>
            <p:ph type="body" sz="quarter" idx="20" hasCustomPrompt="1"/>
          </p:nvPr>
        </p:nvSpPr>
        <p:spPr>
          <a:xfrm>
            <a:off x="651553" y="5323929"/>
            <a:ext cx="2347113" cy="230832"/>
          </a:xfrm>
        </p:spPr>
        <p:txBody>
          <a:bodyPr/>
          <a:lstStyle>
            <a:lvl1pPr marL="0" indent="0">
              <a:buNone/>
              <a:defRPr sz="900" b="0" i="0" spc="0">
                <a:solidFill>
                  <a:schemeClr val="accent2"/>
                </a:solidFill>
                <a:latin typeface="Century Gothic" panose="020B0502020202020204" pitchFamily="34" charset="0"/>
                <a:ea typeface="Inter" panose="02000503000000020004" pitchFamily="2" charset="0"/>
              </a:defRPr>
            </a:lvl1pPr>
          </a:lstStyle>
          <a:p>
            <a:pPr lvl="0"/>
            <a:r>
              <a:rPr lang="en-US" dirty="0"/>
              <a:t>More details</a:t>
            </a:r>
          </a:p>
        </p:txBody>
      </p:sp>
      <p:sp>
        <p:nvSpPr>
          <p:cNvPr id="66" name="Picture Placeholder 12">
            <a:extLst>
              <a:ext uri="{FF2B5EF4-FFF2-40B4-BE49-F238E27FC236}">
                <a16:creationId xmlns:a16="http://schemas.microsoft.com/office/drawing/2014/main" id="{879CA804-4F0B-86CE-0FD7-735E0ADE656D}"/>
              </a:ext>
            </a:extLst>
          </p:cNvPr>
          <p:cNvSpPr>
            <a:spLocks noGrp="1"/>
          </p:cNvSpPr>
          <p:nvPr>
            <p:ph type="pic" sz="quarter" idx="22" hasCustomPrompt="1"/>
          </p:nvPr>
        </p:nvSpPr>
        <p:spPr>
          <a:xfrm>
            <a:off x="3475819" y="2116899"/>
            <a:ext cx="2385215" cy="1469185"/>
          </a:xfrm>
          <a:prstGeom prst="roundRect">
            <a:avLst>
              <a:gd name="adj" fmla="val 5773"/>
            </a:avLst>
          </a:prstGeom>
          <a:solidFill>
            <a:srgbClr val="EBF7FF"/>
          </a:solidFill>
          <a:effectLst/>
        </p:spPr>
        <p:txBody>
          <a:bodyPr anchor="ctr"/>
          <a:lstStyle>
            <a:lvl1pPr marL="0" indent="0" algn="ctr">
              <a:buNone/>
              <a:defRPr sz="1000" b="0" i="0">
                <a:solidFill>
                  <a:schemeClr val="accent2">
                    <a:alpha val="10000"/>
                  </a:schemeClr>
                </a:solidFill>
                <a:latin typeface="Century Gothic" panose="020B0502020202020204" pitchFamily="34" charset="0"/>
                <a:ea typeface="Inter" panose="02000503000000020004" pitchFamily="2" charset="0"/>
              </a:defRPr>
            </a:lvl1pPr>
          </a:lstStyle>
          <a:p>
            <a:r>
              <a:rPr lang="en-US" dirty="0"/>
              <a:t>  Your picture </a:t>
            </a:r>
          </a:p>
        </p:txBody>
      </p:sp>
      <p:sp>
        <p:nvSpPr>
          <p:cNvPr id="67" name="Text Placeholder 5">
            <a:extLst>
              <a:ext uri="{FF2B5EF4-FFF2-40B4-BE49-F238E27FC236}">
                <a16:creationId xmlns:a16="http://schemas.microsoft.com/office/drawing/2014/main" id="{F86FD660-B459-118D-1BBB-589D356D1444}"/>
              </a:ext>
            </a:extLst>
          </p:cNvPr>
          <p:cNvSpPr>
            <a:spLocks noGrp="1"/>
          </p:cNvSpPr>
          <p:nvPr>
            <p:ph type="body" sz="quarter" idx="23" hasCustomPrompt="1"/>
          </p:nvPr>
        </p:nvSpPr>
        <p:spPr>
          <a:xfrm>
            <a:off x="3494871" y="3766805"/>
            <a:ext cx="2347113" cy="276999"/>
          </a:xfrm>
        </p:spPr>
        <p:txBody>
          <a:bodyPr/>
          <a:lstStyle>
            <a:lvl1pPr marL="0" indent="0">
              <a:buNone/>
              <a:defRPr sz="1200" b="0" i="0">
                <a:solidFill>
                  <a:srgbClr val="101820"/>
                </a:solidFill>
                <a:latin typeface="Century Gothic" panose="020B0502020202020204" pitchFamily="34" charset="0"/>
                <a:ea typeface="Inter" panose="02000503000000020004" pitchFamily="2" charset="0"/>
              </a:defRPr>
            </a:lvl1pPr>
          </a:lstStyle>
          <a:p>
            <a:pPr lvl="0"/>
            <a:r>
              <a:rPr lang="en-US" dirty="0"/>
              <a:t>Title</a:t>
            </a:r>
          </a:p>
        </p:txBody>
      </p:sp>
      <p:sp>
        <p:nvSpPr>
          <p:cNvPr id="68" name="Text Placeholder 5">
            <a:extLst>
              <a:ext uri="{FF2B5EF4-FFF2-40B4-BE49-F238E27FC236}">
                <a16:creationId xmlns:a16="http://schemas.microsoft.com/office/drawing/2014/main" id="{596B9C3C-BD47-8DE9-9442-1C43F04DABDA}"/>
              </a:ext>
            </a:extLst>
          </p:cNvPr>
          <p:cNvSpPr>
            <a:spLocks noGrp="1"/>
          </p:cNvSpPr>
          <p:nvPr>
            <p:ph type="body" sz="quarter" idx="24" hasCustomPrompt="1"/>
          </p:nvPr>
        </p:nvSpPr>
        <p:spPr>
          <a:xfrm>
            <a:off x="3494871" y="4063985"/>
            <a:ext cx="2347113" cy="1239763"/>
          </a:xfrm>
        </p:spPr>
        <p:txBody>
          <a:bodyPr/>
          <a:lstStyle>
            <a:lvl1pPr marL="0" indent="0">
              <a:lnSpc>
                <a:spcPct val="120000"/>
              </a:lnSpc>
              <a:buNone/>
              <a:defRPr sz="900" b="0" i="0" spc="0">
                <a:latin typeface="Century Gothic" panose="020B0502020202020204" pitchFamily="34" charset="0"/>
                <a:ea typeface="Inter" panose="02000503000000020004" pitchFamily="2"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labore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a:t>
            </a:r>
          </a:p>
        </p:txBody>
      </p:sp>
      <p:sp>
        <p:nvSpPr>
          <p:cNvPr id="69" name="Text Placeholder 5">
            <a:extLst>
              <a:ext uri="{FF2B5EF4-FFF2-40B4-BE49-F238E27FC236}">
                <a16:creationId xmlns:a16="http://schemas.microsoft.com/office/drawing/2014/main" id="{E6B7EF0F-C904-B9F4-2389-B83CB7D1630D}"/>
              </a:ext>
            </a:extLst>
          </p:cNvPr>
          <p:cNvSpPr>
            <a:spLocks noGrp="1"/>
          </p:cNvSpPr>
          <p:nvPr>
            <p:ph type="body" sz="quarter" idx="25" hasCustomPrompt="1"/>
          </p:nvPr>
        </p:nvSpPr>
        <p:spPr>
          <a:xfrm>
            <a:off x="3494871" y="5323929"/>
            <a:ext cx="2347113" cy="230832"/>
          </a:xfrm>
        </p:spPr>
        <p:txBody>
          <a:bodyPr/>
          <a:lstStyle>
            <a:lvl1pPr marL="0" indent="0">
              <a:buNone/>
              <a:defRPr sz="900" b="0" i="0" spc="0">
                <a:solidFill>
                  <a:schemeClr val="accent2"/>
                </a:solidFill>
                <a:latin typeface="Century Gothic" panose="020B0502020202020204" pitchFamily="34" charset="0"/>
                <a:ea typeface="Inter" panose="02000503000000020004" pitchFamily="2" charset="0"/>
              </a:defRPr>
            </a:lvl1pPr>
          </a:lstStyle>
          <a:p>
            <a:pPr lvl="0"/>
            <a:r>
              <a:rPr lang="en-US" dirty="0"/>
              <a:t>More details</a:t>
            </a:r>
          </a:p>
        </p:txBody>
      </p:sp>
      <p:sp>
        <p:nvSpPr>
          <p:cNvPr id="70" name="Picture Placeholder 12">
            <a:extLst>
              <a:ext uri="{FF2B5EF4-FFF2-40B4-BE49-F238E27FC236}">
                <a16:creationId xmlns:a16="http://schemas.microsoft.com/office/drawing/2014/main" id="{8B009252-0C5E-5294-89C3-6D33B8D8B0ED}"/>
              </a:ext>
            </a:extLst>
          </p:cNvPr>
          <p:cNvSpPr>
            <a:spLocks noGrp="1"/>
          </p:cNvSpPr>
          <p:nvPr>
            <p:ph type="pic" sz="quarter" idx="27" hasCustomPrompt="1"/>
          </p:nvPr>
        </p:nvSpPr>
        <p:spPr>
          <a:xfrm>
            <a:off x="6318264" y="2116899"/>
            <a:ext cx="2385215" cy="1469185"/>
          </a:xfrm>
          <a:prstGeom prst="roundRect">
            <a:avLst>
              <a:gd name="adj" fmla="val 5773"/>
            </a:avLst>
          </a:prstGeom>
          <a:solidFill>
            <a:srgbClr val="EBF7FF"/>
          </a:solidFill>
          <a:effectLst/>
        </p:spPr>
        <p:txBody>
          <a:bodyPr anchor="ctr"/>
          <a:lstStyle>
            <a:lvl1pPr marL="0" indent="0" algn="ctr">
              <a:buNone/>
              <a:defRPr sz="1000" b="0" i="0">
                <a:solidFill>
                  <a:schemeClr val="accent2">
                    <a:alpha val="10000"/>
                  </a:schemeClr>
                </a:solidFill>
                <a:latin typeface="Century Gothic" panose="020B0502020202020204" pitchFamily="34" charset="0"/>
                <a:ea typeface="Inter" panose="02000503000000020004" pitchFamily="2" charset="0"/>
              </a:defRPr>
            </a:lvl1pPr>
          </a:lstStyle>
          <a:p>
            <a:r>
              <a:rPr lang="en-US" dirty="0"/>
              <a:t> Your picture</a:t>
            </a:r>
          </a:p>
        </p:txBody>
      </p:sp>
      <p:sp>
        <p:nvSpPr>
          <p:cNvPr id="71" name="Text Placeholder 5">
            <a:extLst>
              <a:ext uri="{FF2B5EF4-FFF2-40B4-BE49-F238E27FC236}">
                <a16:creationId xmlns:a16="http://schemas.microsoft.com/office/drawing/2014/main" id="{4E2396CF-8E64-8BA1-C0D3-E5F0A13C7F1A}"/>
              </a:ext>
            </a:extLst>
          </p:cNvPr>
          <p:cNvSpPr>
            <a:spLocks noGrp="1"/>
          </p:cNvSpPr>
          <p:nvPr>
            <p:ph type="body" sz="quarter" idx="28" hasCustomPrompt="1"/>
          </p:nvPr>
        </p:nvSpPr>
        <p:spPr>
          <a:xfrm>
            <a:off x="6337316" y="3766805"/>
            <a:ext cx="2347113" cy="276999"/>
          </a:xfrm>
        </p:spPr>
        <p:txBody>
          <a:bodyPr/>
          <a:lstStyle>
            <a:lvl1pPr marL="0" indent="0">
              <a:buNone/>
              <a:defRPr sz="1200" b="0" i="0">
                <a:solidFill>
                  <a:srgbClr val="101820"/>
                </a:solidFill>
                <a:latin typeface="Century Gothic" panose="020B0502020202020204" pitchFamily="34" charset="0"/>
                <a:ea typeface="Inter" panose="02000503000000020004" pitchFamily="2" charset="0"/>
              </a:defRPr>
            </a:lvl1pPr>
          </a:lstStyle>
          <a:p>
            <a:pPr lvl="0"/>
            <a:r>
              <a:rPr lang="en-US" dirty="0"/>
              <a:t>Title</a:t>
            </a:r>
          </a:p>
        </p:txBody>
      </p:sp>
      <p:sp>
        <p:nvSpPr>
          <p:cNvPr id="72" name="Text Placeholder 5">
            <a:extLst>
              <a:ext uri="{FF2B5EF4-FFF2-40B4-BE49-F238E27FC236}">
                <a16:creationId xmlns:a16="http://schemas.microsoft.com/office/drawing/2014/main" id="{3E07E96C-2260-967D-0A6F-FDF82A959597}"/>
              </a:ext>
            </a:extLst>
          </p:cNvPr>
          <p:cNvSpPr>
            <a:spLocks noGrp="1"/>
          </p:cNvSpPr>
          <p:nvPr>
            <p:ph type="body" sz="quarter" idx="29" hasCustomPrompt="1"/>
          </p:nvPr>
        </p:nvSpPr>
        <p:spPr>
          <a:xfrm>
            <a:off x="6337316" y="4063985"/>
            <a:ext cx="2347113" cy="1239763"/>
          </a:xfrm>
        </p:spPr>
        <p:txBody>
          <a:bodyPr/>
          <a:lstStyle>
            <a:lvl1pPr marL="0" indent="0">
              <a:lnSpc>
                <a:spcPct val="120000"/>
              </a:lnSpc>
              <a:buNone/>
              <a:defRPr sz="900" b="0" i="0" spc="0">
                <a:latin typeface="Century Gothic" panose="020B0502020202020204" pitchFamily="34" charset="0"/>
                <a:ea typeface="Inter" panose="02000503000000020004" pitchFamily="2"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labore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a:t>
            </a:r>
          </a:p>
        </p:txBody>
      </p:sp>
      <p:sp>
        <p:nvSpPr>
          <p:cNvPr id="73" name="Text Placeholder 5">
            <a:extLst>
              <a:ext uri="{FF2B5EF4-FFF2-40B4-BE49-F238E27FC236}">
                <a16:creationId xmlns:a16="http://schemas.microsoft.com/office/drawing/2014/main" id="{D4D4A753-B284-BAC8-074F-77421B61D5C1}"/>
              </a:ext>
            </a:extLst>
          </p:cNvPr>
          <p:cNvSpPr>
            <a:spLocks noGrp="1"/>
          </p:cNvSpPr>
          <p:nvPr>
            <p:ph type="body" sz="quarter" idx="30" hasCustomPrompt="1"/>
          </p:nvPr>
        </p:nvSpPr>
        <p:spPr>
          <a:xfrm>
            <a:off x="6337316" y="5323929"/>
            <a:ext cx="2347113" cy="230832"/>
          </a:xfrm>
        </p:spPr>
        <p:txBody>
          <a:bodyPr/>
          <a:lstStyle>
            <a:lvl1pPr marL="0" indent="0">
              <a:buNone/>
              <a:defRPr sz="900" b="0" i="0" spc="0">
                <a:solidFill>
                  <a:schemeClr val="accent2"/>
                </a:solidFill>
                <a:latin typeface="Century Gothic" panose="020B0502020202020204" pitchFamily="34" charset="0"/>
                <a:ea typeface="Inter" panose="02000503000000020004" pitchFamily="2" charset="0"/>
              </a:defRPr>
            </a:lvl1pPr>
          </a:lstStyle>
          <a:p>
            <a:pPr lvl="0"/>
            <a:r>
              <a:rPr lang="en-US" dirty="0"/>
              <a:t>More details</a:t>
            </a:r>
          </a:p>
        </p:txBody>
      </p:sp>
      <p:sp>
        <p:nvSpPr>
          <p:cNvPr id="74" name="Picture Placeholder 12">
            <a:extLst>
              <a:ext uri="{FF2B5EF4-FFF2-40B4-BE49-F238E27FC236}">
                <a16:creationId xmlns:a16="http://schemas.microsoft.com/office/drawing/2014/main" id="{3085A3C4-028C-043F-CAFA-723754ED4625}"/>
              </a:ext>
            </a:extLst>
          </p:cNvPr>
          <p:cNvSpPr>
            <a:spLocks noGrp="1"/>
          </p:cNvSpPr>
          <p:nvPr>
            <p:ph type="pic" sz="quarter" idx="32" hasCustomPrompt="1"/>
          </p:nvPr>
        </p:nvSpPr>
        <p:spPr>
          <a:xfrm>
            <a:off x="9160709" y="2116899"/>
            <a:ext cx="2385215" cy="1469185"/>
          </a:xfrm>
          <a:prstGeom prst="roundRect">
            <a:avLst>
              <a:gd name="adj" fmla="val 5773"/>
            </a:avLst>
          </a:prstGeom>
          <a:solidFill>
            <a:srgbClr val="EBF7FF"/>
          </a:solidFill>
          <a:effectLst/>
        </p:spPr>
        <p:txBody>
          <a:bodyPr anchor="ctr"/>
          <a:lstStyle>
            <a:lvl1pPr marL="0" indent="0" algn="ctr">
              <a:buNone/>
              <a:defRPr sz="1000" b="0" i="0">
                <a:solidFill>
                  <a:schemeClr val="accent2">
                    <a:alpha val="10000"/>
                  </a:schemeClr>
                </a:solidFill>
                <a:latin typeface="Century Gothic" panose="020B0502020202020204" pitchFamily="34" charset="0"/>
                <a:ea typeface="Inter" panose="02000503000000020004" pitchFamily="2" charset="0"/>
              </a:defRPr>
            </a:lvl1pPr>
          </a:lstStyle>
          <a:p>
            <a:r>
              <a:rPr lang="en-US" dirty="0"/>
              <a:t> Your picture</a:t>
            </a:r>
          </a:p>
        </p:txBody>
      </p:sp>
      <p:sp>
        <p:nvSpPr>
          <p:cNvPr id="75" name="Text Placeholder 5">
            <a:extLst>
              <a:ext uri="{FF2B5EF4-FFF2-40B4-BE49-F238E27FC236}">
                <a16:creationId xmlns:a16="http://schemas.microsoft.com/office/drawing/2014/main" id="{2A408C01-A4FF-DB2A-954A-FCD3433ADF09}"/>
              </a:ext>
            </a:extLst>
          </p:cNvPr>
          <p:cNvSpPr>
            <a:spLocks noGrp="1"/>
          </p:cNvSpPr>
          <p:nvPr>
            <p:ph type="body" sz="quarter" idx="33" hasCustomPrompt="1"/>
          </p:nvPr>
        </p:nvSpPr>
        <p:spPr>
          <a:xfrm>
            <a:off x="9179761" y="3766805"/>
            <a:ext cx="2347113" cy="276999"/>
          </a:xfrm>
        </p:spPr>
        <p:txBody>
          <a:bodyPr/>
          <a:lstStyle>
            <a:lvl1pPr marL="0" indent="0">
              <a:buNone/>
              <a:defRPr sz="1200" b="0" i="0">
                <a:solidFill>
                  <a:srgbClr val="101820"/>
                </a:solidFill>
                <a:latin typeface="Century Gothic" panose="020B0502020202020204" pitchFamily="34" charset="0"/>
                <a:ea typeface="Inter" panose="02000503000000020004" pitchFamily="2" charset="0"/>
              </a:defRPr>
            </a:lvl1pPr>
          </a:lstStyle>
          <a:p>
            <a:pPr lvl="0"/>
            <a:r>
              <a:rPr lang="en-US" dirty="0"/>
              <a:t>Title</a:t>
            </a:r>
          </a:p>
        </p:txBody>
      </p:sp>
      <p:sp>
        <p:nvSpPr>
          <p:cNvPr id="76" name="Text Placeholder 5">
            <a:extLst>
              <a:ext uri="{FF2B5EF4-FFF2-40B4-BE49-F238E27FC236}">
                <a16:creationId xmlns:a16="http://schemas.microsoft.com/office/drawing/2014/main" id="{0A9AB806-6DA3-45EF-C657-1D5CFE7EB877}"/>
              </a:ext>
            </a:extLst>
          </p:cNvPr>
          <p:cNvSpPr>
            <a:spLocks noGrp="1"/>
          </p:cNvSpPr>
          <p:nvPr>
            <p:ph type="body" sz="quarter" idx="34" hasCustomPrompt="1"/>
          </p:nvPr>
        </p:nvSpPr>
        <p:spPr>
          <a:xfrm>
            <a:off x="9179761" y="4063985"/>
            <a:ext cx="2347113" cy="1239763"/>
          </a:xfrm>
        </p:spPr>
        <p:txBody>
          <a:bodyPr/>
          <a:lstStyle>
            <a:lvl1pPr marL="0" indent="0">
              <a:lnSpc>
                <a:spcPct val="120000"/>
              </a:lnSpc>
              <a:buNone/>
              <a:defRPr sz="900" b="0" i="0" spc="0">
                <a:latin typeface="Century Gothic" panose="020B0502020202020204" pitchFamily="34" charset="0"/>
                <a:ea typeface="Inter" panose="02000503000000020004" pitchFamily="2"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labore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a:t>
            </a:r>
          </a:p>
        </p:txBody>
      </p:sp>
      <p:sp>
        <p:nvSpPr>
          <p:cNvPr id="77" name="Text Placeholder 5">
            <a:extLst>
              <a:ext uri="{FF2B5EF4-FFF2-40B4-BE49-F238E27FC236}">
                <a16:creationId xmlns:a16="http://schemas.microsoft.com/office/drawing/2014/main" id="{37AE03EA-E514-5053-044D-F832F8BF0B32}"/>
              </a:ext>
            </a:extLst>
          </p:cNvPr>
          <p:cNvSpPr>
            <a:spLocks noGrp="1"/>
          </p:cNvSpPr>
          <p:nvPr>
            <p:ph type="body" sz="quarter" idx="35" hasCustomPrompt="1"/>
          </p:nvPr>
        </p:nvSpPr>
        <p:spPr>
          <a:xfrm>
            <a:off x="9179761" y="5323929"/>
            <a:ext cx="2347113" cy="230832"/>
          </a:xfrm>
        </p:spPr>
        <p:txBody>
          <a:bodyPr/>
          <a:lstStyle>
            <a:lvl1pPr marL="0" indent="0">
              <a:buNone/>
              <a:defRPr sz="900" b="0" i="0" spc="0">
                <a:solidFill>
                  <a:schemeClr val="accent2"/>
                </a:solidFill>
                <a:latin typeface="Century Gothic" panose="020B0502020202020204" pitchFamily="34" charset="0"/>
                <a:ea typeface="Inter" panose="02000503000000020004" pitchFamily="2" charset="0"/>
              </a:defRPr>
            </a:lvl1pPr>
          </a:lstStyle>
          <a:p>
            <a:pPr lvl="0"/>
            <a:r>
              <a:rPr lang="en-US" dirty="0"/>
              <a:t>More details</a:t>
            </a:r>
          </a:p>
        </p:txBody>
      </p:sp>
    </p:spTree>
    <p:extLst>
      <p:ext uri="{BB962C8B-B14F-4D97-AF65-F5344CB8AC3E}">
        <p14:creationId xmlns:p14="http://schemas.microsoft.com/office/powerpoint/2010/main" val="290664125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Title, Subtle, Text Contents 2">
    <p:bg>
      <p:bgPr>
        <a:solidFill>
          <a:schemeClr val="bg1"/>
        </a:solidFill>
        <a:effectLst/>
      </p:bgPr>
    </p:bg>
    <p:spTree>
      <p:nvGrpSpPr>
        <p:cNvPr id="1" name=""/>
        <p:cNvGrpSpPr/>
        <p:nvPr/>
      </p:nvGrpSpPr>
      <p:grpSpPr>
        <a:xfrm>
          <a:off x="0" y="0"/>
          <a:ext cx="0" cy="0"/>
          <a:chOff x="0" y="0"/>
          <a:chExt cx="0" cy="0"/>
        </a:xfrm>
      </p:grpSpPr>
      <p:sp>
        <p:nvSpPr>
          <p:cNvPr id="22" name="Text Placeholder 21">
            <a:extLst>
              <a:ext uri="{FF2B5EF4-FFF2-40B4-BE49-F238E27FC236}">
                <a16:creationId xmlns:a16="http://schemas.microsoft.com/office/drawing/2014/main" id="{2289F90E-2173-7F7F-3BEB-7E89C34BA168}"/>
              </a:ext>
            </a:extLst>
          </p:cNvPr>
          <p:cNvSpPr>
            <a:spLocks noGrp="1"/>
          </p:cNvSpPr>
          <p:nvPr>
            <p:ph type="body" sz="quarter" idx="14" hasCustomPrompt="1"/>
          </p:nvPr>
        </p:nvSpPr>
        <p:spPr>
          <a:xfrm>
            <a:off x="1041467" y="1600360"/>
            <a:ext cx="10605133" cy="415498"/>
          </a:xfrm>
        </p:spPr>
        <p:txBody>
          <a:bodyPr/>
          <a:lstStyle>
            <a:lvl1pPr marL="0" indent="0">
              <a:buNone/>
              <a:defRPr sz="2100" b="1" i="0"/>
            </a:lvl1pPr>
          </a:lstStyle>
          <a:p>
            <a:pPr lvl="0"/>
            <a:r>
              <a:rPr lang="en-US" dirty="0"/>
              <a:t>Lorem ipsum dolor</a:t>
            </a:r>
          </a:p>
        </p:txBody>
      </p:sp>
      <p:pic>
        <p:nvPicPr>
          <p:cNvPr id="6" name="Picture 5" descr="A picture containing graphics, font, graphic design, screenshot&#10;&#10;Description automatically generated">
            <a:extLst>
              <a:ext uri="{FF2B5EF4-FFF2-40B4-BE49-F238E27FC236}">
                <a16:creationId xmlns:a16="http://schemas.microsoft.com/office/drawing/2014/main" id="{B4FE541A-AE75-9209-E188-D93B7BC218D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56572" y="6471306"/>
            <a:ext cx="1332601" cy="184431"/>
          </a:xfrm>
          <a:prstGeom prst="rect">
            <a:avLst/>
          </a:prstGeom>
        </p:spPr>
      </p:pic>
      <p:sp>
        <p:nvSpPr>
          <p:cNvPr id="7" name="Slide Number Placeholder 6">
            <a:extLst>
              <a:ext uri="{FF2B5EF4-FFF2-40B4-BE49-F238E27FC236}">
                <a16:creationId xmlns:a16="http://schemas.microsoft.com/office/drawing/2014/main" id="{A5FD379E-F8BC-7B24-4E72-2EB3368B5FEB}"/>
              </a:ext>
            </a:extLst>
          </p:cNvPr>
          <p:cNvSpPr>
            <a:spLocks noGrp="1"/>
          </p:cNvSpPr>
          <p:nvPr>
            <p:ph type="sldNum" sz="quarter" idx="15"/>
          </p:nvPr>
        </p:nvSpPr>
        <p:spPr>
          <a:xfrm>
            <a:off x="1727593" y="6378233"/>
            <a:ext cx="876357" cy="365125"/>
          </a:xfrm>
          <a:prstGeom prst="rect">
            <a:avLst/>
          </a:prstGeom>
        </p:spPr>
        <p:txBody>
          <a:bodyPr/>
          <a:lstStyle/>
          <a:p>
            <a:r>
              <a:rPr lang="en-US" dirty="0">
                <a:latin typeface="Century Gothic" panose="020B0502020202020204" pitchFamily="34" charset="0"/>
              </a:rPr>
              <a:t>|    </a:t>
            </a:r>
            <a:fld id="{298D9031-2DC4-6A42-8DBA-0D4123D26D12}" type="slidenum">
              <a:rPr lang="en-US" smtClean="0">
                <a:latin typeface="Century Gothic" panose="020B0502020202020204" pitchFamily="34" charset="0"/>
              </a:rPr>
              <a:pPr/>
              <a:t>‹#›</a:t>
            </a:fld>
            <a:endParaRPr lang="en-US" dirty="0">
              <a:latin typeface="Century Gothic" panose="020B0502020202020204" pitchFamily="34" charset="0"/>
            </a:endParaRPr>
          </a:p>
        </p:txBody>
      </p:sp>
      <p:sp>
        <p:nvSpPr>
          <p:cNvPr id="2" name="Title 15">
            <a:extLst>
              <a:ext uri="{FF2B5EF4-FFF2-40B4-BE49-F238E27FC236}">
                <a16:creationId xmlns:a16="http://schemas.microsoft.com/office/drawing/2014/main" id="{6D9DD72E-CE14-F69E-174C-0EC36E35F88F}"/>
              </a:ext>
            </a:extLst>
          </p:cNvPr>
          <p:cNvSpPr>
            <a:spLocks noGrp="1"/>
          </p:cNvSpPr>
          <p:nvPr>
            <p:ph type="title" hasCustomPrompt="1"/>
          </p:nvPr>
        </p:nvSpPr>
        <p:spPr>
          <a:xfrm>
            <a:off x="1041413" y="216579"/>
            <a:ext cx="10605237" cy="514007"/>
          </a:xfrm>
        </p:spPr>
        <p:txBody>
          <a:bodyPr/>
          <a:lstStyle>
            <a:lvl1pPr>
              <a:defRPr>
                <a:solidFill>
                  <a:srgbClr val="19447A"/>
                </a:solidFill>
              </a:defRPr>
            </a:lvl1pPr>
          </a:lstStyle>
          <a:p>
            <a:r>
              <a:rPr lang="en-US" dirty="0"/>
              <a:t>Lorem ipsum dolor</a:t>
            </a:r>
          </a:p>
        </p:txBody>
      </p:sp>
      <p:cxnSp>
        <p:nvCxnSpPr>
          <p:cNvPr id="4" name="Straight Connector 3">
            <a:extLst>
              <a:ext uri="{FF2B5EF4-FFF2-40B4-BE49-F238E27FC236}">
                <a16:creationId xmlns:a16="http://schemas.microsoft.com/office/drawing/2014/main" id="{E3618534-D172-F062-3C6C-D87E85DC7080}"/>
              </a:ext>
            </a:extLst>
          </p:cNvPr>
          <p:cNvCxnSpPr>
            <a:cxnSpLocks/>
          </p:cNvCxnSpPr>
          <p:nvPr userDrawn="1"/>
        </p:nvCxnSpPr>
        <p:spPr>
          <a:xfrm>
            <a:off x="762050" y="216579"/>
            <a:ext cx="0" cy="468351"/>
          </a:xfrm>
          <a:prstGeom prst="line">
            <a:avLst/>
          </a:prstGeom>
          <a:ln w="92075">
            <a:solidFill>
              <a:schemeClr val="accent1"/>
            </a:solidFill>
          </a:ln>
        </p:spPr>
        <p:style>
          <a:lnRef idx="1">
            <a:schemeClr val="accent1"/>
          </a:lnRef>
          <a:fillRef idx="0">
            <a:schemeClr val="accent1"/>
          </a:fillRef>
          <a:effectRef idx="0">
            <a:schemeClr val="accent1"/>
          </a:effectRef>
          <a:fontRef idx="minor">
            <a:schemeClr val="tx1"/>
          </a:fontRef>
        </p:style>
      </p:cxnSp>
      <p:sp>
        <p:nvSpPr>
          <p:cNvPr id="8" name="Text Placeholder 6">
            <a:extLst>
              <a:ext uri="{FF2B5EF4-FFF2-40B4-BE49-F238E27FC236}">
                <a16:creationId xmlns:a16="http://schemas.microsoft.com/office/drawing/2014/main" id="{73B36548-F0FA-3431-394D-1A11DDED887F}"/>
              </a:ext>
            </a:extLst>
          </p:cNvPr>
          <p:cNvSpPr>
            <a:spLocks noGrp="1"/>
          </p:cNvSpPr>
          <p:nvPr>
            <p:ph type="body" sz="quarter" idx="16"/>
          </p:nvPr>
        </p:nvSpPr>
        <p:spPr>
          <a:xfrm>
            <a:off x="1041468" y="2046677"/>
            <a:ext cx="10605132" cy="13080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dirty="0"/>
          </a:p>
        </p:txBody>
      </p:sp>
    </p:spTree>
    <p:extLst>
      <p:ext uri="{BB962C8B-B14F-4D97-AF65-F5344CB8AC3E}">
        <p14:creationId xmlns:p14="http://schemas.microsoft.com/office/powerpoint/2010/main" val="185160054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Subtle, Text Contents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5A35B5B8-AAFE-D33E-DA7A-4B2ECADFF13A}"/>
              </a:ext>
            </a:extLst>
          </p:cNvPr>
          <p:cNvSpPr>
            <a:spLocks noGrp="1"/>
          </p:cNvSpPr>
          <p:nvPr>
            <p:ph type="title" hasCustomPrompt="1"/>
          </p:nvPr>
        </p:nvSpPr>
        <p:spPr>
          <a:xfrm>
            <a:off x="351508" y="1079508"/>
            <a:ext cx="3099056" cy="1803393"/>
          </a:xfrm>
        </p:spPr>
        <p:txBody>
          <a:bodyPr anchor="b"/>
          <a:lstStyle>
            <a:lvl1pPr>
              <a:defRPr>
                <a:solidFill>
                  <a:schemeClr val="bg1"/>
                </a:solidFill>
              </a:defRPr>
            </a:lvl1pPr>
          </a:lstStyle>
          <a:p>
            <a:r>
              <a:rPr lang="en-US" dirty="0"/>
              <a:t>Lorem ipsum dolor</a:t>
            </a:r>
          </a:p>
        </p:txBody>
      </p:sp>
      <p:cxnSp>
        <p:nvCxnSpPr>
          <p:cNvPr id="10" name="Straight Connector 9">
            <a:extLst>
              <a:ext uri="{FF2B5EF4-FFF2-40B4-BE49-F238E27FC236}">
                <a16:creationId xmlns:a16="http://schemas.microsoft.com/office/drawing/2014/main" id="{44D7CEF7-0F63-8F68-F8D8-69FCF831C797}"/>
              </a:ext>
            </a:extLst>
          </p:cNvPr>
          <p:cNvCxnSpPr>
            <a:cxnSpLocks/>
          </p:cNvCxnSpPr>
          <p:nvPr userDrawn="1"/>
        </p:nvCxnSpPr>
        <p:spPr>
          <a:xfrm flipH="1">
            <a:off x="351508" y="3149600"/>
            <a:ext cx="851010" cy="0"/>
          </a:xfrm>
          <a:prstGeom prst="line">
            <a:avLst/>
          </a:prstGeom>
          <a:ln w="1016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3" name="Text Placeholder 12">
            <a:extLst>
              <a:ext uri="{FF2B5EF4-FFF2-40B4-BE49-F238E27FC236}">
                <a16:creationId xmlns:a16="http://schemas.microsoft.com/office/drawing/2014/main" id="{F8D04324-FC7A-8FDD-4B7F-D4883E70781F}"/>
              </a:ext>
            </a:extLst>
          </p:cNvPr>
          <p:cNvSpPr>
            <a:spLocks noGrp="1"/>
          </p:cNvSpPr>
          <p:nvPr>
            <p:ph type="body" sz="quarter" idx="10" hasCustomPrompt="1"/>
          </p:nvPr>
        </p:nvSpPr>
        <p:spPr>
          <a:xfrm>
            <a:off x="351562" y="3454400"/>
            <a:ext cx="3099002" cy="654153"/>
          </a:xfrm>
        </p:spPr>
        <p:txBody>
          <a:bodyPr/>
          <a:lstStyle>
            <a:lvl1pPr marL="0" indent="0">
              <a:lnSpc>
                <a:spcPct val="120000"/>
              </a:lnSpc>
              <a:buNone/>
              <a:defRPr sz="1600" b="1" i="0" spc="-30" baseline="0">
                <a:solidFill>
                  <a:schemeClr val="bg1"/>
                </a:solidFill>
                <a:latin typeface="Century Gothic" panose="020B0502020202020204" pitchFamily="34" charset="0"/>
                <a:ea typeface="Inter Medium" panose="02000503000000020004" pitchFamily="2"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a:t>
            </a:r>
          </a:p>
        </p:txBody>
      </p:sp>
      <p:sp>
        <p:nvSpPr>
          <p:cNvPr id="5" name="Text Placeholder 21">
            <a:extLst>
              <a:ext uri="{FF2B5EF4-FFF2-40B4-BE49-F238E27FC236}">
                <a16:creationId xmlns:a16="http://schemas.microsoft.com/office/drawing/2014/main" id="{8DA623AF-EFEC-01F2-273F-952320ACB9AE}"/>
              </a:ext>
            </a:extLst>
          </p:cNvPr>
          <p:cNvSpPr>
            <a:spLocks noGrp="1"/>
          </p:cNvSpPr>
          <p:nvPr>
            <p:ph type="body" sz="quarter" idx="14" hasCustomPrompt="1"/>
          </p:nvPr>
        </p:nvSpPr>
        <p:spPr>
          <a:xfrm>
            <a:off x="4172167" y="1841500"/>
            <a:ext cx="7668271" cy="415498"/>
          </a:xfrm>
        </p:spPr>
        <p:txBody>
          <a:bodyPr>
            <a:spAutoFit/>
          </a:bodyPr>
          <a:lstStyle>
            <a:lvl1pPr marL="0" indent="0">
              <a:buNone/>
              <a:defRPr sz="2100" b="1" i="0">
                <a:solidFill>
                  <a:srgbClr val="101820"/>
                </a:solidFill>
              </a:defRPr>
            </a:lvl1pPr>
          </a:lstStyle>
          <a:p>
            <a:pPr lvl="0"/>
            <a:r>
              <a:rPr lang="en-US" dirty="0"/>
              <a:t>Lorem ipsum dolor</a:t>
            </a:r>
          </a:p>
        </p:txBody>
      </p:sp>
      <p:pic>
        <p:nvPicPr>
          <p:cNvPr id="8" name="Picture 7">
            <a:extLst>
              <a:ext uri="{FF2B5EF4-FFF2-40B4-BE49-F238E27FC236}">
                <a16:creationId xmlns:a16="http://schemas.microsoft.com/office/drawing/2014/main" id="{AFB3E2F8-2B4A-D0CE-8A82-443D51E87CD4}"/>
              </a:ext>
            </a:extLst>
          </p:cNvPr>
          <p:cNvPicPr>
            <a:picLocks noChangeAspect="1"/>
          </p:cNvPicPr>
          <p:nvPr userDrawn="1"/>
        </p:nvPicPr>
        <p:blipFill>
          <a:blip r:embed="rId3" cstate="screen">
            <a:extLst>
              <a:ext uri="{28A0092B-C50C-407E-A947-70E740481C1C}">
                <a14:useLocalDpi xmlns:a14="http://schemas.microsoft.com/office/drawing/2010/main"/>
              </a:ext>
            </a:extLst>
          </a:blip>
          <a:srcRect t="121" b="121"/>
          <a:stretch/>
        </p:blipFill>
        <p:spPr>
          <a:xfrm>
            <a:off x="256572" y="6471306"/>
            <a:ext cx="1332486" cy="184431"/>
          </a:xfrm>
          <a:prstGeom prst="rect">
            <a:avLst/>
          </a:prstGeom>
        </p:spPr>
      </p:pic>
      <p:sp>
        <p:nvSpPr>
          <p:cNvPr id="14" name="Slide Number Placeholder 13">
            <a:extLst>
              <a:ext uri="{FF2B5EF4-FFF2-40B4-BE49-F238E27FC236}">
                <a16:creationId xmlns:a16="http://schemas.microsoft.com/office/drawing/2014/main" id="{0C6F5D61-69B9-C905-D548-47A22E16543D}"/>
              </a:ext>
            </a:extLst>
          </p:cNvPr>
          <p:cNvSpPr>
            <a:spLocks noGrp="1"/>
          </p:cNvSpPr>
          <p:nvPr>
            <p:ph type="sldNum" sz="quarter" idx="15"/>
          </p:nvPr>
        </p:nvSpPr>
        <p:spPr>
          <a:xfrm>
            <a:off x="1727593" y="6378233"/>
            <a:ext cx="876357" cy="365125"/>
          </a:xfrm>
          <a:prstGeom prst="rect">
            <a:avLst/>
          </a:prstGeom>
        </p:spPr>
        <p:txBody>
          <a:bodyPr/>
          <a:lstStyle>
            <a:lvl1pPr>
              <a:defRPr>
                <a:solidFill>
                  <a:schemeClr val="bg1"/>
                </a:solidFill>
              </a:defRPr>
            </a:lvl1pPr>
          </a:lstStyle>
          <a:p>
            <a:r>
              <a:rPr lang="en-US" dirty="0">
                <a:latin typeface="Century Gothic" panose="020B0502020202020204" pitchFamily="34" charset="0"/>
              </a:rPr>
              <a:t>|    </a:t>
            </a:r>
            <a:fld id="{298D9031-2DC4-6A42-8DBA-0D4123D26D12}" type="slidenum">
              <a:rPr lang="en-US" smtClean="0">
                <a:latin typeface="Century Gothic" panose="020B0502020202020204" pitchFamily="34" charset="0"/>
              </a:rPr>
              <a:pPr/>
              <a:t>‹#›</a:t>
            </a:fld>
            <a:endParaRPr lang="en-US" dirty="0">
              <a:latin typeface="Century Gothic" panose="020B0502020202020204" pitchFamily="34" charset="0"/>
            </a:endParaRPr>
          </a:p>
        </p:txBody>
      </p:sp>
      <p:sp>
        <p:nvSpPr>
          <p:cNvPr id="2" name="Text Placeholder 6">
            <a:extLst>
              <a:ext uri="{FF2B5EF4-FFF2-40B4-BE49-F238E27FC236}">
                <a16:creationId xmlns:a16="http://schemas.microsoft.com/office/drawing/2014/main" id="{55DA35BD-A18B-018E-ED8B-8B4D07C76609}"/>
              </a:ext>
            </a:extLst>
          </p:cNvPr>
          <p:cNvSpPr>
            <a:spLocks noGrp="1"/>
          </p:cNvSpPr>
          <p:nvPr>
            <p:ph type="body" sz="quarter" idx="16"/>
          </p:nvPr>
        </p:nvSpPr>
        <p:spPr>
          <a:xfrm>
            <a:off x="4172166" y="2296911"/>
            <a:ext cx="7668271" cy="13080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Tree>
    <p:extLst>
      <p:ext uri="{BB962C8B-B14F-4D97-AF65-F5344CB8AC3E}">
        <p14:creationId xmlns:p14="http://schemas.microsoft.com/office/powerpoint/2010/main" val="328262203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_Chart ">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5A35B5B8-AAFE-D33E-DA7A-4B2ECADFF13A}"/>
              </a:ext>
            </a:extLst>
          </p:cNvPr>
          <p:cNvSpPr>
            <a:spLocks noGrp="1"/>
          </p:cNvSpPr>
          <p:nvPr>
            <p:ph type="title" hasCustomPrompt="1"/>
          </p:nvPr>
        </p:nvSpPr>
        <p:spPr>
          <a:xfrm>
            <a:off x="351508" y="1079508"/>
            <a:ext cx="3099056" cy="1803393"/>
          </a:xfrm>
        </p:spPr>
        <p:txBody>
          <a:bodyPr anchor="b"/>
          <a:lstStyle>
            <a:lvl1pPr>
              <a:defRPr>
                <a:solidFill>
                  <a:schemeClr val="tx2"/>
                </a:solidFill>
              </a:defRPr>
            </a:lvl1pPr>
          </a:lstStyle>
          <a:p>
            <a:r>
              <a:rPr lang="en-US" dirty="0"/>
              <a:t>Lorem ipsum dolor</a:t>
            </a:r>
          </a:p>
        </p:txBody>
      </p:sp>
      <p:cxnSp>
        <p:nvCxnSpPr>
          <p:cNvPr id="10" name="Straight Connector 9">
            <a:extLst>
              <a:ext uri="{FF2B5EF4-FFF2-40B4-BE49-F238E27FC236}">
                <a16:creationId xmlns:a16="http://schemas.microsoft.com/office/drawing/2014/main" id="{44D7CEF7-0F63-8F68-F8D8-69FCF831C797}"/>
              </a:ext>
            </a:extLst>
          </p:cNvPr>
          <p:cNvCxnSpPr>
            <a:cxnSpLocks/>
          </p:cNvCxnSpPr>
          <p:nvPr userDrawn="1"/>
        </p:nvCxnSpPr>
        <p:spPr>
          <a:xfrm flipH="1">
            <a:off x="351508" y="3149600"/>
            <a:ext cx="851010" cy="0"/>
          </a:xfrm>
          <a:prstGeom prst="line">
            <a:avLst/>
          </a:prstGeom>
          <a:ln w="1016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3" name="Text Placeholder 12">
            <a:extLst>
              <a:ext uri="{FF2B5EF4-FFF2-40B4-BE49-F238E27FC236}">
                <a16:creationId xmlns:a16="http://schemas.microsoft.com/office/drawing/2014/main" id="{F8D04324-FC7A-8FDD-4B7F-D4883E70781F}"/>
              </a:ext>
            </a:extLst>
          </p:cNvPr>
          <p:cNvSpPr>
            <a:spLocks noGrp="1"/>
          </p:cNvSpPr>
          <p:nvPr>
            <p:ph type="body" sz="quarter" idx="10" hasCustomPrompt="1"/>
          </p:nvPr>
        </p:nvSpPr>
        <p:spPr>
          <a:xfrm>
            <a:off x="351562" y="3454400"/>
            <a:ext cx="3099002" cy="654153"/>
          </a:xfrm>
        </p:spPr>
        <p:txBody>
          <a:bodyPr/>
          <a:lstStyle>
            <a:lvl1pPr marL="0" indent="0">
              <a:lnSpc>
                <a:spcPct val="120000"/>
              </a:lnSpc>
              <a:buNone/>
              <a:defRPr sz="1600" b="1" i="0" spc="-30" baseline="0">
                <a:solidFill>
                  <a:schemeClr val="tx1"/>
                </a:solidFill>
                <a:latin typeface="Century Gothic" panose="020B0502020202020204" pitchFamily="34" charset="0"/>
                <a:ea typeface="Inter Medium" panose="02000503000000020004" pitchFamily="2"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a:t>
            </a:r>
          </a:p>
        </p:txBody>
      </p:sp>
      <p:sp>
        <p:nvSpPr>
          <p:cNvPr id="12" name="Slide Number Placeholder 11">
            <a:extLst>
              <a:ext uri="{FF2B5EF4-FFF2-40B4-BE49-F238E27FC236}">
                <a16:creationId xmlns:a16="http://schemas.microsoft.com/office/drawing/2014/main" id="{FE333707-E4B1-FD38-63D5-C719A9D7191F}"/>
              </a:ext>
            </a:extLst>
          </p:cNvPr>
          <p:cNvSpPr>
            <a:spLocks noGrp="1"/>
          </p:cNvSpPr>
          <p:nvPr>
            <p:ph type="sldNum" sz="quarter" idx="17"/>
          </p:nvPr>
        </p:nvSpPr>
        <p:spPr>
          <a:xfrm>
            <a:off x="1727593" y="6378233"/>
            <a:ext cx="876357" cy="365125"/>
          </a:xfrm>
          <a:prstGeom prst="rect">
            <a:avLst/>
          </a:prstGeom>
        </p:spPr>
        <p:txBody>
          <a:bodyPr/>
          <a:lstStyle>
            <a:lvl1pPr>
              <a:defRPr>
                <a:solidFill>
                  <a:schemeClr val="bg2"/>
                </a:solidFill>
              </a:defRPr>
            </a:lvl1pPr>
          </a:lstStyle>
          <a:p>
            <a:r>
              <a:rPr lang="en-US">
                <a:latin typeface="Century Gothic" panose="020B0502020202020204" pitchFamily="34" charset="0"/>
              </a:rPr>
              <a:t>|    </a:t>
            </a:r>
            <a:fld id="{298D9031-2DC4-6A42-8DBA-0D4123D26D12}" type="slidenum">
              <a:rPr lang="en-US" smtClean="0">
                <a:latin typeface="Century Gothic" panose="020B0502020202020204" pitchFamily="34" charset="0"/>
              </a:rPr>
              <a:pPr/>
              <a:t>‹#›</a:t>
            </a:fld>
            <a:endParaRPr lang="en-US" dirty="0">
              <a:latin typeface="Century Gothic" panose="020B0502020202020204" pitchFamily="34" charset="0"/>
            </a:endParaRPr>
          </a:p>
        </p:txBody>
      </p:sp>
      <p:pic>
        <p:nvPicPr>
          <p:cNvPr id="2" name="Picture 1" descr="A picture containing graphics, font, graphic design, screenshot&#10;&#10;Description automatically generated">
            <a:extLst>
              <a:ext uri="{FF2B5EF4-FFF2-40B4-BE49-F238E27FC236}">
                <a16:creationId xmlns:a16="http://schemas.microsoft.com/office/drawing/2014/main" id="{5B019D5E-356C-E4A9-862B-59D010AA4CED}"/>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56572" y="6471306"/>
            <a:ext cx="1332601" cy="184431"/>
          </a:xfrm>
          <a:prstGeom prst="rect">
            <a:avLst/>
          </a:prstGeom>
        </p:spPr>
      </p:pic>
      <p:sp>
        <p:nvSpPr>
          <p:cNvPr id="4" name="Text Placeholder 21">
            <a:extLst>
              <a:ext uri="{FF2B5EF4-FFF2-40B4-BE49-F238E27FC236}">
                <a16:creationId xmlns:a16="http://schemas.microsoft.com/office/drawing/2014/main" id="{7B623775-771A-4FBC-FCE9-C206E45347BB}"/>
              </a:ext>
            </a:extLst>
          </p:cNvPr>
          <p:cNvSpPr>
            <a:spLocks noGrp="1"/>
          </p:cNvSpPr>
          <p:nvPr>
            <p:ph type="body" sz="quarter" idx="14" hasCustomPrompt="1"/>
          </p:nvPr>
        </p:nvSpPr>
        <p:spPr>
          <a:xfrm>
            <a:off x="4172167" y="1841500"/>
            <a:ext cx="7668271" cy="415498"/>
          </a:xfrm>
        </p:spPr>
        <p:txBody>
          <a:bodyPr>
            <a:spAutoFit/>
          </a:bodyPr>
          <a:lstStyle>
            <a:lvl1pPr marL="0" indent="0">
              <a:buNone/>
              <a:defRPr sz="2100" b="1" i="0">
                <a:solidFill>
                  <a:srgbClr val="101820"/>
                </a:solidFill>
              </a:defRPr>
            </a:lvl1pPr>
          </a:lstStyle>
          <a:p>
            <a:pPr lvl="0"/>
            <a:r>
              <a:rPr lang="en-US" dirty="0"/>
              <a:t>Lorem ipsum dolor</a:t>
            </a:r>
          </a:p>
        </p:txBody>
      </p:sp>
      <p:sp>
        <p:nvSpPr>
          <p:cNvPr id="6" name="Text Placeholder 6">
            <a:extLst>
              <a:ext uri="{FF2B5EF4-FFF2-40B4-BE49-F238E27FC236}">
                <a16:creationId xmlns:a16="http://schemas.microsoft.com/office/drawing/2014/main" id="{A8AD90B4-D956-6699-F27D-D9AFD2B8FD03}"/>
              </a:ext>
            </a:extLst>
          </p:cNvPr>
          <p:cNvSpPr>
            <a:spLocks noGrp="1"/>
          </p:cNvSpPr>
          <p:nvPr>
            <p:ph type="body" sz="quarter" idx="16"/>
          </p:nvPr>
        </p:nvSpPr>
        <p:spPr>
          <a:xfrm>
            <a:off x="4172166" y="2296911"/>
            <a:ext cx="7668271" cy="13080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Tree>
    <p:extLst>
      <p:ext uri="{BB962C8B-B14F-4D97-AF65-F5344CB8AC3E}">
        <p14:creationId xmlns:p14="http://schemas.microsoft.com/office/powerpoint/2010/main" val="319017658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4_Chart ">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5A35B5B8-AAFE-D33E-DA7A-4B2ECADFF13A}"/>
              </a:ext>
            </a:extLst>
          </p:cNvPr>
          <p:cNvSpPr>
            <a:spLocks noGrp="1"/>
          </p:cNvSpPr>
          <p:nvPr>
            <p:ph type="title" hasCustomPrompt="1"/>
          </p:nvPr>
        </p:nvSpPr>
        <p:spPr>
          <a:xfrm>
            <a:off x="351508" y="1079508"/>
            <a:ext cx="3099056" cy="1803393"/>
          </a:xfrm>
        </p:spPr>
        <p:txBody>
          <a:bodyPr anchor="b"/>
          <a:lstStyle>
            <a:lvl1pPr>
              <a:defRPr>
                <a:solidFill>
                  <a:schemeClr val="tx2"/>
                </a:solidFill>
              </a:defRPr>
            </a:lvl1pPr>
          </a:lstStyle>
          <a:p>
            <a:r>
              <a:rPr lang="en-US" dirty="0"/>
              <a:t>Lorem ipsum dolor</a:t>
            </a:r>
          </a:p>
        </p:txBody>
      </p:sp>
      <p:cxnSp>
        <p:nvCxnSpPr>
          <p:cNvPr id="10" name="Straight Connector 9">
            <a:extLst>
              <a:ext uri="{FF2B5EF4-FFF2-40B4-BE49-F238E27FC236}">
                <a16:creationId xmlns:a16="http://schemas.microsoft.com/office/drawing/2014/main" id="{44D7CEF7-0F63-8F68-F8D8-69FCF831C797}"/>
              </a:ext>
            </a:extLst>
          </p:cNvPr>
          <p:cNvCxnSpPr>
            <a:cxnSpLocks/>
          </p:cNvCxnSpPr>
          <p:nvPr userDrawn="1"/>
        </p:nvCxnSpPr>
        <p:spPr>
          <a:xfrm flipH="1">
            <a:off x="351508" y="3149600"/>
            <a:ext cx="851010" cy="0"/>
          </a:xfrm>
          <a:prstGeom prst="line">
            <a:avLst/>
          </a:prstGeom>
          <a:ln w="1016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3" name="Text Placeholder 12">
            <a:extLst>
              <a:ext uri="{FF2B5EF4-FFF2-40B4-BE49-F238E27FC236}">
                <a16:creationId xmlns:a16="http://schemas.microsoft.com/office/drawing/2014/main" id="{F8D04324-FC7A-8FDD-4B7F-D4883E70781F}"/>
              </a:ext>
            </a:extLst>
          </p:cNvPr>
          <p:cNvSpPr>
            <a:spLocks noGrp="1"/>
          </p:cNvSpPr>
          <p:nvPr>
            <p:ph type="body" sz="quarter" idx="10" hasCustomPrompt="1"/>
          </p:nvPr>
        </p:nvSpPr>
        <p:spPr>
          <a:xfrm>
            <a:off x="351562" y="3454400"/>
            <a:ext cx="3099002" cy="654153"/>
          </a:xfrm>
        </p:spPr>
        <p:txBody>
          <a:bodyPr/>
          <a:lstStyle>
            <a:lvl1pPr marL="0" indent="0">
              <a:lnSpc>
                <a:spcPct val="120000"/>
              </a:lnSpc>
              <a:buNone/>
              <a:defRPr sz="1600" b="1" i="0" spc="-30" baseline="0">
                <a:solidFill>
                  <a:schemeClr val="tx1"/>
                </a:solidFill>
                <a:latin typeface="Century Gothic" panose="020B0502020202020204" pitchFamily="34" charset="0"/>
                <a:ea typeface="Inter Medium" panose="02000503000000020004" pitchFamily="2"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a:t>
            </a:r>
          </a:p>
        </p:txBody>
      </p:sp>
      <p:sp>
        <p:nvSpPr>
          <p:cNvPr id="12" name="Slide Number Placeholder 11">
            <a:extLst>
              <a:ext uri="{FF2B5EF4-FFF2-40B4-BE49-F238E27FC236}">
                <a16:creationId xmlns:a16="http://schemas.microsoft.com/office/drawing/2014/main" id="{FE333707-E4B1-FD38-63D5-C719A9D7191F}"/>
              </a:ext>
            </a:extLst>
          </p:cNvPr>
          <p:cNvSpPr>
            <a:spLocks noGrp="1"/>
          </p:cNvSpPr>
          <p:nvPr>
            <p:ph type="sldNum" sz="quarter" idx="17"/>
          </p:nvPr>
        </p:nvSpPr>
        <p:spPr>
          <a:xfrm>
            <a:off x="1727593" y="6378233"/>
            <a:ext cx="876357" cy="365125"/>
          </a:xfrm>
          <a:prstGeom prst="rect">
            <a:avLst/>
          </a:prstGeom>
        </p:spPr>
        <p:txBody>
          <a:bodyPr/>
          <a:lstStyle>
            <a:lvl1pPr>
              <a:defRPr>
                <a:solidFill>
                  <a:schemeClr val="bg2"/>
                </a:solidFill>
              </a:defRPr>
            </a:lvl1pPr>
          </a:lstStyle>
          <a:p>
            <a:r>
              <a:rPr lang="en-US">
                <a:latin typeface="Century Gothic" panose="020B0502020202020204" pitchFamily="34" charset="0"/>
              </a:rPr>
              <a:t>|    </a:t>
            </a:r>
            <a:fld id="{298D9031-2DC4-6A42-8DBA-0D4123D26D12}" type="slidenum">
              <a:rPr lang="en-US" smtClean="0">
                <a:latin typeface="Century Gothic" panose="020B0502020202020204" pitchFamily="34" charset="0"/>
              </a:rPr>
              <a:pPr/>
              <a:t>‹#›</a:t>
            </a:fld>
            <a:endParaRPr lang="en-US" dirty="0">
              <a:latin typeface="Century Gothic" panose="020B0502020202020204" pitchFamily="34" charset="0"/>
            </a:endParaRPr>
          </a:p>
        </p:txBody>
      </p:sp>
      <p:pic>
        <p:nvPicPr>
          <p:cNvPr id="2" name="Picture 1" descr="A picture containing graphics, font, graphic design, screenshot&#10;&#10;Description automatically generated">
            <a:extLst>
              <a:ext uri="{FF2B5EF4-FFF2-40B4-BE49-F238E27FC236}">
                <a16:creationId xmlns:a16="http://schemas.microsoft.com/office/drawing/2014/main" id="{5B019D5E-356C-E4A9-862B-59D010AA4CED}"/>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56572" y="6471306"/>
            <a:ext cx="1332601" cy="184431"/>
          </a:xfrm>
          <a:prstGeom prst="rect">
            <a:avLst/>
          </a:prstGeom>
        </p:spPr>
      </p:pic>
      <p:sp>
        <p:nvSpPr>
          <p:cNvPr id="4" name="Text Placeholder 21">
            <a:extLst>
              <a:ext uri="{FF2B5EF4-FFF2-40B4-BE49-F238E27FC236}">
                <a16:creationId xmlns:a16="http://schemas.microsoft.com/office/drawing/2014/main" id="{7B623775-771A-4FBC-FCE9-C206E45347BB}"/>
              </a:ext>
            </a:extLst>
          </p:cNvPr>
          <p:cNvSpPr>
            <a:spLocks noGrp="1"/>
          </p:cNvSpPr>
          <p:nvPr>
            <p:ph type="body" sz="quarter" idx="14" hasCustomPrompt="1"/>
          </p:nvPr>
        </p:nvSpPr>
        <p:spPr>
          <a:xfrm>
            <a:off x="4172167" y="1841500"/>
            <a:ext cx="7668271" cy="415498"/>
          </a:xfrm>
        </p:spPr>
        <p:txBody>
          <a:bodyPr>
            <a:spAutoFit/>
          </a:bodyPr>
          <a:lstStyle>
            <a:lvl1pPr marL="0" indent="0">
              <a:buNone/>
              <a:defRPr sz="2100" b="1" i="0">
                <a:solidFill>
                  <a:srgbClr val="101820"/>
                </a:solidFill>
              </a:defRPr>
            </a:lvl1pPr>
          </a:lstStyle>
          <a:p>
            <a:pPr lvl="0"/>
            <a:r>
              <a:rPr lang="en-US" dirty="0"/>
              <a:t>Lorem ipsum dolor</a:t>
            </a:r>
          </a:p>
        </p:txBody>
      </p:sp>
      <p:sp>
        <p:nvSpPr>
          <p:cNvPr id="7" name="Text Placeholder 6">
            <a:extLst>
              <a:ext uri="{FF2B5EF4-FFF2-40B4-BE49-F238E27FC236}">
                <a16:creationId xmlns:a16="http://schemas.microsoft.com/office/drawing/2014/main" id="{2AF34D59-2D6B-15A5-3F92-587C9E87123F}"/>
              </a:ext>
            </a:extLst>
          </p:cNvPr>
          <p:cNvSpPr>
            <a:spLocks noGrp="1"/>
          </p:cNvSpPr>
          <p:nvPr>
            <p:ph type="body" sz="quarter" idx="16"/>
          </p:nvPr>
        </p:nvSpPr>
        <p:spPr>
          <a:xfrm>
            <a:off x="4172166" y="2296911"/>
            <a:ext cx="7668271" cy="13080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Tree>
    <p:extLst>
      <p:ext uri="{BB962C8B-B14F-4D97-AF65-F5344CB8AC3E}">
        <p14:creationId xmlns:p14="http://schemas.microsoft.com/office/powerpoint/2010/main" val="105444861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ubtle, Text Contents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cxnSp>
        <p:nvCxnSpPr>
          <p:cNvPr id="14" name="Straight Connector 13">
            <a:extLst>
              <a:ext uri="{FF2B5EF4-FFF2-40B4-BE49-F238E27FC236}">
                <a16:creationId xmlns:a16="http://schemas.microsoft.com/office/drawing/2014/main" id="{04B52EB5-8914-D652-85FE-E7C07CDA1E4C}"/>
              </a:ext>
            </a:extLst>
          </p:cNvPr>
          <p:cNvCxnSpPr>
            <a:cxnSpLocks/>
          </p:cNvCxnSpPr>
          <p:nvPr userDrawn="1"/>
        </p:nvCxnSpPr>
        <p:spPr>
          <a:xfrm>
            <a:off x="762050" y="153949"/>
            <a:ext cx="0" cy="468351"/>
          </a:xfrm>
          <a:prstGeom prst="line">
            <a:avLst/>
          </a:prstGeom>
          <a:ln w="92075">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Title 15">
            <a:extLst>
              <a:ext uri="{FF2B5EF4-FFF2-40B4-BE49-F238E27FC236}">
                <a16:creationId xmlns:a16="http://schemas.microsoft.com/office/drawing/2014/main" id="{677E8BDB-DFE8-B499-4953-765ADBC323FC}"/>
              </a:ext>
            </a:extLst>
          </p:cNvPr>
          <p:cNvSpPr>
            <a:spLocks noGrp="1"/>
          </p:cNvSpPr>
          <p:nvPr>
            <p:ph type="title" hasCustomPrompt="1"/>
          </p:nvPr>
        </p:nvSpPr>
        <p:spPr>
          <a:xfrm>
            <a:off x="1041413" y="153949"/>
            <a:ext cx="10605237" cy="514007"/>
          </a:xfrm>
        </p:spPr>
        <p:txBody>
          <a:bodyPr/>
          <a:lstStyle>
            <a:lvl1pPr>
              <a:defRPr>
                <a:solidFill>
                  <a:schemeClr val="bg1"/>
                </a:solidFill>
              </a:defRPr>
            </a:lvl1pPr>
          </a:lstStyle>
          <a:p>
            <a:r>
              <a:rPr lang="en-US" dirty="0"/>
              <a:t>Lorem ipsum dolor</a:t>
            </a:r>
          </a:p>
        </p:txBody>
      </p:sp>
      <p:sp>
        <p:nvSpPr>
          <p:cNvPr id="22" name="Text Placeholder 21">
            <a:extLst>
              <a:ext uri="{FF2B5EF4-FFF2-40B4-BE49-F238E27FC236}">
                <a16:creationId xmlns:a16="http://schemas.microsoft.com/office/drawing/2014/main" id="{2289F90E-2173-7F7F-3BEB-7E89C34BA168}"/>
              </a:ext>
            </a:extLst>
          </p:cNvPr>
          <p:cNvSpPr>
            <a:spLocks noGrp="1"/>
          </p:cNvSpPr>
          <p:nvPr>
            <p:ph type="body" sz="quarter" idx="14" hasCustomPrompt="1"/>
          </p:nvPr>
        </p:nvSpPr>
        <p:spPr>
          <a:xfrm>
            <a:off x="1041467" y="1600360"/>
            <a:ext cx="10605133" cy="415498"/>
          </a:xfrm>
        </p:spPr>
        <p:txBody>
          <a:bodyPr/>
          <a:lstStyle>
            <a:lvl1pPr marL="0" indent="0">
              <a:buNone/>
              <a:defRPr sz="2100" b="1" i="0"/>
            </a:lvl1pPr>
          </a:lstStyle>
          <a:p>
            <a:pPr lvl="0"/>
            <a:r>
              <a:rPr lang="en-US" dirty="0"/>
              <a:t>Lorem ipsum dolor</a:t>
            </a:r>
          </a:p>
        </p:txBody>
      </p:sp>
      <p:pic>
        <p:nvPicPr>
          <p:cNvPr id="6" name="Picture 5" descr="A picture containing graphics, font, graphic design, screenshot&#10;&#10;Description automatically generated">
            <a:extLst>
              <a:ext uri="{FF2B5EF4-FFF2-40B4-BE49-F238E27FC236}">
                <a16:creationId xmlns:a16="http://schemas.microsoft.com/office/drawing/2014/main" id="{B4FE541A-AE75-9209-E188-D93B7BC218D9}"/>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56572" y="6471306"/>
            <a:ext cx="1332601" cy="184431"/>
          </a:xfrm>
          <a:prstGeom prst="rect">
            <a:avLst/>
          </a:prstGeom>
        </p:spPr>
      </p:pic>
      <p:sp>
        <p:nvSpPr>
          <p:cNvPr id="7" name="Slide Number Placeholder 6">
            <a:extLst>
              <a:ext uri="{FF2B5EF4-FFF2-40B4-BE49-F238E27FC236}">
                <a16:creationId xmlns:a16="http://schemas.microsoft.com/office/drawing/2014/main" id="{A5FD379E-F8BC-7B24-4E72-2EB3368B5FEB}"/>
              </a:ext>
            </a:extLst>
          </p:cNvPr>
          <p:cNvSpPr>
            <a:spLocks noGrp="1"/>
          </p:cNvSpPr>
          <p:nvPr>
            <p:ph type="sldNum" sz="quarter" idx="15"/>
          </p:nvPr>
        </p:nvSpPr>
        <p:spPr>
          <a:xfrm>
            <a:off x="1727593" y="6378233"/>
            <a:ext cx="876357" cy="365125"/>
          </a:xfrm>
          <a:prstGeom prst="rect">
            <a:avLst/>
          </a:prstGeom>
        </p:spPr>
        <p:txBody>
          <a:bodyPr/>
          <a:lstStyle/>
          <a:p>
            <a:r>
              <a:rPr lang="en-US" dirty="0">
                <a:latin typeface="Century Gothic" panose="020B0502020202020204" pitchFamily="34" charset="0"/>
              </a:rPr>
              <a:t>|    </a:t>
            </a:r>
            <a:fld id="{298D9031-2DC4-6A42-8DBA-0D4123D26D12}" type="slidenum">
              <a:rPr lang="en-US" smtClean="0">
                <a:latin typeface="Century Gothic" panose="020B0502020202020204" pitchFamily="34" charset="0"/>
              </a:rPr>
              <a:pPr/>
              <a:t>‹#›</a:t>
            </a:fld>
            <a:endParaRPr lang="en-US" dirty="0">
              <a:latin typeface="Century Gothic" panose="020B0502020202020204" pitchFamily="34" charset="0"/>
            </a:endParaRPr>
          </a:p>
        </p:txBody>
      </p:sp>
      <p:sp>
        <p:nvSpPr>
          <p:cNvPr id="4" name="Text Placeholder 6">
            <a:extLst>
              <a:ext uri="{FF2B5EF4-FFF2-40B4-BE49-F238E27FC236}">
                <a16:creationId xmlns:a16="http://schemas.microsoft.com/office/drawing/2014/main" id="{A134262E-2A67-BA24-3058-B2E0EE10297E}"/>
              </a:ext>
            </a:extLst>
          </p:cNvPr>
          <p:cNvSpPr>
            <a:spLocks noGrp="1"/>
          </p:cNvSpPr>
          <p:nvPr>
            <p:ph type="body" sz="quarter" idx="16"/>
          </p:nvPr>
        </p:nvSpPr>
        <p:spPr>
          <a:xfrm>
            <a:off x="1041468" y="2046677"/>
            <a:ext cx="10605132" cy="13080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dirty="0"/>
          </a:p>
        </p:txBody>
      </p:sp>
    </p:spTree>
    <p:extLst>
      <p:ext uri="{BB962C8B-B14F-4D97-AF65-F5344CB8AC3E}">
        <p14:creationId xmlns:p14="http://schemas.microsoft.com/office/powerpoint/2010/main" val="362722829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Title, Subtle, Text Contents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677E8BDB-DFE8-B499-4953-765ADBC323FC}"/>
              </a:ext>
            </a:extLst>
          </p:cNvPr>
          <p:cNvSpPr>
            <a:spLocks noGrp="1"/>
          </p:cNvSpPr>
          <p:nvPr>
            <p:ph type="title" hasCustomPrompt="1"/>
          </p:nvPr>
        </p:nvSpPr>
        <p:spPr>
          <a:xfrm>
            <a:off x="1041413" y="153949"/>
            <a:ext cx="10605237" cy="514007"/>
          </a:xfrm>
        </p:spPr>
        <p:txBody>
          <a:bodyPr/>
          <a:lstStyle>
            <a:lvl1pPr>
              <a:defRPr>
                <a:solidFill>
                  <a:srgbClr val="19447A"/>
                </a:solidFill>
              </a:defRPr>
            </a:lvl1pPr>
          </a:lstStyle>
          <a:p>
            <a:r>
              <a:rPr lang="en-US" dirty="0"/>
              <a:t>Lorem ipsum dolor</a:t>
            </a:r>
          </a:p>
        </p:txBody>
      </p:sp>
      <p:sp>
        <p:nvSpPr>
          <p:cNvPr id="22" name="Text Placeholder 21">
            <a:extLst>
              <a:ext uri="{FF2B5EF4-FFF2-40B4-BE49-F238E27FC236}">
                <a16:creationId xmlns:a16="http://schemas.microsoft.com/office/drawing/2014/main" id="{2289F90E-2173-7F7F-3BEB-7E89C34BA168}"/>
              </a:ext>
            </a:extLst>
          </p:cNvPr>
          <p:cNvSpPr>
            <a:spLocks noGrp="1"/>
          </p:cNvSpPr>
          <p:nvPr>
            <p:ph type="body" sz="quarter" idx="14" hasCustomPrompt="1"/>
          </p:nvPr>
        </p:nvSpPr>
        <p:spPr>
          <a:xfrm>
            <a:off x="1041467" y="1600360"/>
            <a:ext cx="10605133" cy="415498"/>
          </a:xfrm>
        </p:spPr>
        <p:txBody>
          <a:bodyPr/>
          <a:lstStyle>
            <a:lvl1pPr marL="0" indent="0">
              <a:buNone/>
              <a:defRPr sz="2100" b="1" i="0"/>
            </a:lvl1pPr>
          </a:lstStyle>
          <a:p>
            <a:pPr lvl="0"/>
            <a:r>
              <a:rPr lang="en-US" dirty="0"/>
              <a:t>Lorem ipsum dolor</a:t>
            </a:r>
          </a:p>
        </p:txBody>
      </p:sp>
      <p:pic>
        <p:nvPicPr>
          <p:cNvPr id="6" name="Picture 5" descr="A picture containing graphics, font, graphic design, screenshot&#10;&#10;Description automatically generated">
            <a:extLst>
              <a:ext uri="{FF2B5EF4-FFF2-40B4-BE49-F238E27FC236}">
                <a16:creationId xmlns:a16="http://schemas.microsoft.com/office/drawing/2014/main" id="{B4FE541A-AE75-9209-E188-D93B7BC218D9}"/>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56572" y="6471306"/>
            <a:ext cx="1332601" cy="184431"/>
          </a:xfrm>
          <a:prstGeom prst="rect">
            <a:avLst/>
          </a:prstGeom>
        </p:spPr>
      </p:pic>
      <p:sp>
        <p:nvSpPr>
          <p:cNvPr id="7" name="Slide Number Placeholder 6">
            <a:extLst>
              <a:ext uri="{FF2B5EF4-FFF2-40B4-BE49-F238E27FC236}">
                <a16:creationId xmlns:a16="http://schemas.microsoft.com/office/drawing/2014/main" id="{A5FD379E-F8BC-7B24-4E72-2EB3368B5FEB}"/>
              </a:ext>
            </a:extLst>
          </p:cNvPr>
          <p:cNvSpPr>
            <a:spLocks noGrp="1"/>
          </p:cNvSpPr>
          <p:nvPr>
            <p:ph type="sldNum" sz="quarter" idx="15"/>
          </p:nvPr>
        </p:nvSpPr>
        <p:spPr>
          <a:xfrm>
            <a:off x="1727593" y="6378233"/>
            <a:ext cx="876357" cy="365125"/>
          </a:xfrm>
          <a:prstGeom prst="rect">
            <a:avLst/>
          </a:prstGeom>
        </p:spPr>
        <p:txBody>
          <a:bodyPr/>
          <a:lstStyle/>
          <a:p>
            <a:r>
              <a:rPr lang="en-US" dirty="0">
                <a:latin typeface="Century Gothic" panose="020B0502020202020204" pitchFamily="34" charset="0"/>
              </a:rPr>
              <a:t>|    </a:t>
            </a:r>
            <a:fld id="{298D9031-2DC4-6A42-8DBA-0D4123D26D12}" type="slidenum">
              <a:rPr lang="en-US" smtClean="0">
                <a:latin typeface="Century Gothic" panose="020B0502020202020204" pitchFamily="34" charset="0"/>
              </a:rPr>
              <a:pPr/>
              <a:t>‹#›</a:t>
            </a:fld>
            <a:endParaRPr lang="en-US" dirty="0">
              <a:latin typeface="Century Gothic" panose="020B0502020202020204" pitchFamily="34" charset="0"/>
            </a:endParaRPr>
          </a:p>
        </p:txBody>
      </p:sp>
      <p:cxnSp>
        <p:nvCxnSpPr>
          <p:cNvPr id="3" name="Straight Connector 2">
            <a:extLst>
              <a:ext uri="{FF2B5EF4-FFF2-40B4-BE49-F238E27FC236}">
                <a16:creationId xmlns:a16="http://schemas.microsoft.com/office/drawing/2014/main" id="{44AC5F79-188E-54D3-9CF5-BE377EF42BCF}"/>
              </a:ext>
            </a:extLst>
          </p:cNvPr>
          <p:cNvCxnSpPr>
            <a:cxnSpLocks/>
          </p:cNvCxnSpPr>
          <p:nvPr userDrawn="1"/>
        </p:nvCxnSpPr>
        <p:spPr>
          <a:xfrm>
            <a:off x="762050" y="153949"/>
            <a:ext cx="0" cy="468351"/>
          </a:xfrm>
          <a:prstGeom prst="line">
            <a:avLst/>
          </a:prstGeom>
          <a:ln w="92075">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Text Placeholder 6">
            <a:extLst>
              <a:ext uri="{FF2B5EF4-FFF2-40B4-BE49-F238E27FC236}">
                <a16:creationId xmlns:a16="http://schemas.microsoft.com/office/drawing/2014/main" id="{2EC0A515-6BC3-57B4-F5EB-04DEC9B9C6B6}"/>
              </a:ext>
            </a:extLst>
          </p:cNvPr>
          <p:cNvSpPr>
            <a:spLocks noGrp="1"/>
          </p:cNvSpPr>
          <p:nvPr>
            <p:ph type="body" sz="quarter" idx="16"/>
          </p:nvPr>
        </p:nvSpPr>
        <p:spPr>
          <a:xfrm>
            <a:off x="1041468" y="2046677"/>
            <a:ext cx="10605132" cy="13080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dirty="0"/>
          </a:p>
        </p:txBody>
      </p:sp>
    </p:spTree>
    <p:extLst>
      <p:ext uri="{BB962C8B-B14F-4D97-AF65-F5344CB8AC3E}">
        <p14:creationId xmlns:p14="http://schemas.microsoft.com/office/powerpoint/2010/main" val="203533793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xt Bullet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44D7CEF7-0F63-8F68-F8D8-69FCF831C797}"/>
              </a:ext>
            </a:extLst>
          </p:cNvPr>
          <p:cNvCxnSpPr>
            <a:cxnSpLocks/>
          </p:cNvCxnSpPr>
          <p:nvPr userDrawn="1"/>
        </p:nvCxnSpPr>
        <p:spPr>
          <a:xfrm flipH="1">
            <a:off x="351508" y="3149600"/>
            <a:ext cx="851010" cy="0"/>
          </a:xfrm>
          <a:prstGeom prst="line">
            <a:avLst/>
          </a:prstGeom>
          <a:ln w="1016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3" name="Text Placeholder 12">
            <a:extLst>
              <a:ext uri="{FF2B5EF4-FFF2-40B4-BE49-F238E27FC236}">
                <a16:creationId xmlns:a16="http://schemas.microsoft.com/office/drawing/2014/main" id="{F8D04324-FC7A-8FDD-4B7F-D4883E70781F}"/>
              </a:ext>
            </a:extLst>
          </p:cNvPr>
          <p:cNvSpPr>
            <a:spLocks noGrp="1"/>
          </p:cNvSpPr>
          <p:nvPr>
            <p:ph type="body" sz="quarter" idx="10" hasCustomPrompt="1"/>
          </p:nvPr>
        </p:nvSpPr>
        <p:spPr>
          <a:xfrm>
            <a:off x="351562" y="3454400"/>
            <a:ext cx="3099002" cy="654153"/>
          </a:xfrm>
        </p:spPr>
        <p:txBody>
          <a:bodyPr/>
          <a:lstStyle>
            <a:lvl1pPr marL="0" indent="0">
              <a:lnSpc>
                <a:spcPct val="120000"/>
              </a:lnSpc>
              <a:buNone/>
              <a:defRPr sz="1600" b="1" i="0" spc="-30" baseline="0">
                <a:solidFill>
                  <a:schemeClr val="bg1"/>
                </a:solidFill>
                <a:latin typeface="Century Gothic" panose="020B0502020202020204" pitchFamily="34" charset="0"/>
                <a:ea typeface="Inter Medium" panose="02000503000000020004" pitchFamily="2"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a:t>
            </a:r>
          </a:p>
        </p:txBody>
      </p:sp>
      <p:sp>
        <p:nvSpPr>
          <p:cNvPr id="5" name="Text Placeholder 21">
            <a:extLst>
              <a:ext uri="{FF2B5EF4-FFF2-40B4-BE49-F238E27FC236}">
                <a16:creationId xmlns:a16="http://schemas.microsoft.com/office/drawing/2014/main" id="{8DA623AF-EFEC-01F2-273F-952320ACB9AE}"/>
              </a:ext>
            </a:extLst>
          </p:cNvPr>
          <p:cNvSpPr>
            <a:spLocks noGrp="1"/>
          </p:cNvSpPr>
          <p:nvPr>
            <p:ph type="body" sz="quarter" idx="14" hasCustomPrompt="1"/>
          </p:nvPr>
        </p:nvSpPr>
        <p:spPr>
          <a:xfrm>
            <a:off x="4195852" y="1136531"/>
            <a:ext cx="7644586" cy="415498"/>
          </a:xfrm>
        </p:spPr>
        <p:txBody>
          <a:bodyPr/>
          <a:lstStyle>
            <a:lvl1pPr marL="0" indent="0">
              <a:buNone/>
              <a:defRPr sz="2100" b="1" i="0"/>
            </a:lvl1pPr>
          </a:lstStyle>
          <a:p>
            <a:pPr lvl="0"/>
            <a:r>
              <a:rPr lang="en-US" dirty="0"/>
              <a:t>Lorem ipsum dolor</a:t>
            </a:r>
          </a:p>
        </p:txBody>
      </p:sp>
      <p:sp>
        <p:nvSpPr>
          <p:cNvPr id="6" name="Text Placeholder 12">
            <a:extLst>
              <a:ext uri="{FF2B5EF4-FFF2-40B4-BE49-F238E27FC236}">
                <a16:creationId xmlns:a16="http://schemas.microsoft.com/office/drawing/2014/main" id="{120C8567-C771-70DF-08D2-3C41C8EF1630}"/>
              </a:ext>
            </a:extLst>
          </p:cNvPr>
          <p:cNvSpPr>
            <a:spLocks noGrp="1" noChangeAspect="1"/>
          </p:cNvSpPr>
          <p:nvPr>
            <p:ph type="body" sz="quarter" idx="39" hasCustomPrompt="1"/>
          </p:nvPr>
        </p:nvSpPr>
        <p:spPr>
          <a:xfrm>
            <a:off x="4195852" y="1846956"/>
            <a:ext cx="316398" cy="310283"/>
          </a:xfrm>
          <a:prstGeom prst="ellipse">
            <a:avLst/>
          </a:prstGeom>
          <a:gradFill flip="none" rotWithShape="1">
            <a:gsLst>
              <a:gs pos="65000">
                <a:schemeClr val="accent1"/>
              </a:gs>
              <a:gs pos="0">
                <a:srgbClr val="FB8B4F"/>
              </a:gs>
            </a:gsLst>
            <a:lin ang="16200000" scaled="1"/>
            <a:tileRect/>
          </a:gradFill>
          <a:ln w="34925">
            <a:noFill/>
          </a:ln>
        </p:spPr>
        <p:txBody>
          <a:bodyPr lIns="0" rIns="0" anchor="ctr">
            <a:normAutofit/>
          </a:bodyPr>
          <a:lstStyle>
            <a:lvl1pPr marL="0" indent="0" algn="ctr">
              <a:lnSpc>
                <a:spcPct val="110000"/>
              </a:lnSpc>
              <a:buNone/>
              <a:defRPr sz="1000" b="1" i="0" spc="-25" baseline="0">
                <a:solidFill>
                  <a:schemeClr val="bg1"/>
                </a:solidFill>
                <a:latin typeface="Inter SemiBold" panose="02000503000000020004" pitchFamily="2" charset="0"/>
                <a:ea typeface="Inter SemiBold" panose="02000503000000020004" pitchFamily="2" charset="0"/>
              </a:defRPr>
            </a:lvl1pPr>
          </a:lstStyle>
          <a:p>
            <a:pPr lvl="0"/>
            <a:r>
              <a:rPr lang="en-ID" dirty="0">
                <a:effectLst/>
              </a:rPr>
              <a:t>01</a:t>
            </a:r>
            <a:endParaRPr lang="en-US" dirty="0"/>
          </a:p>
        </p:txBody>
      </p:sp>
      <p:sp>
        <p:nvSpPr>
          <p:cNvPr id="8" name="Text Placeholder 12">
            <a:extLst>
              <a:ext uri="{FF2B5EF4-FFF2-40B4-BE49-F238E27FC236}">
                <a16:creationId xmlns:a16="http://schemas.microsoft.com/office/drawing/2014/main" id="{0310CB20-FFD9-5154-B5B7-7FB00ADE6F98}"/>
              </a:ext>
            </a:extLst>
          </p:cNvPr>
          <p:cNvSpPr>
            <a:spLocks noGrp="1" noChangeAspect="1"/>
          </p:cNvSpPr>
          <p:nvPr>
            <p:ph type="body" sz="quarter" idx="41" hasCustomPrompt="1"/>
          </p:nvPr>
        </p:nvSpPr>
        <p:spPr>
          <a:xfrm>
            <a:off x="4195852" y="4909417"/>
            <a:ext cx="316398" cy="310283"/>
          </a:xfrm>
          <a:prstGeom prst="ellipse">
            <a:avLst/>
          </a:prstGeom>
          <a:gradFill flip="none" rotWithShape="1">
            <a:gsLst>
              <a:gs pos="65000">
                <a:schemeClr val="accent1"/>
              </a:gs>
              <a:gs pos="0">
                <a:srgbClr val="FB8B4F"/>
              </a:gs>
            </a:gsLst>
            <a:lin ang="16200000" scaled="1"/>
            <a:tileRect/>
          </a:gradFill>
          <a:ln w="34925">
            <a:noFill/>
          </a:ln>
        </p:spPr>
        <p:txBody>
          <a:bodyPr lIns="0" rIns="0" anchor="ctr">
            <a:normAutofit/>
          </a:bodyPr>
          <a:lstStyle>
            <a:lvl1pPr marL="0" indent="0" algn="ctr">
              <a:lnSpc>
                <a:spcPct val="110000"/>
              </a:lnSpc>
              <a:buNone/>
              <a:defRPr sz="1000" b="1" i="0" spc="-25" baseline="0">
                <a:solidFill>
                  <a:schemeClr val="bg1"/>
                </a:solidFill>
                <a:latin typeface="Inter SemiBold" panose="02000503000000020004" pitchFamily="2" charset="0"/>
                <a:ea typeface="Inter SemiBold" panose="02000503000000020004" pitchFamily="2" charset="0"/>
              </a:defRPr>
            </a:lvl1pPr>
          </a:lstStyle>
          <a:p>
            <a:pPr lvl="0"/>
            <a:r>
              <a:rPr lang="en-ID" dirty="0">
                <a:effectLst/>
              </a:rPr>
              <a:t>03</a:t>
            </a:r>
            <a:endParaRPr lang="en-US" dirty="0"/>
          </a:p>
        </p:txBody>
      </p:sp>
      <p:pic>
        <p:nvPicPr>
          <p:cNvPr id="11" name="Picture 10">
            <a:extLst>
              <a:ext uri="{FF2B5EF4-FFF2-40B4-BE49-F238E27FC236}">
                <a16:creationId xmlns:a16="http://schemas.microsoft.com/office/drawing/2014/main" id="{77258123-BBB3-6682-5325-4C3D7F304997}"/>
              </a:ext>
            </a:extLst>
          </p:cNvPr>
          <p:cNvPicPr>
            <a:picLocks noChangeAspect="1"/>
          </p:cNvPicPr>
          <p:nvPr userDrawn="1"/>
        </p:nvPicPr>
        <p:blipFill>
          <a:blip r:embed="rId3" cstate="screen">
            <a:extLst>
              <a:ext uri="{28A0092B-C50C-407E-A947-70E740481C1C}">
                <a14:useLocalDpi xmlns:a14="http://schemas.microsoft.com/office/drawing/2010/main"/>
              </a:ext>
            </a:extLst>
          </a:blip>
          <a:srcRect t="121" b="121"/>
          <a:stretch/>
        </p:blipFill>
        <p:spPr>
          <a:xfrm>
            <a:off x="256572" y="6471306"/>
            <a:ext cx="1332486" cy="184431"/>
          </a:xfrm>
          <a:prstGeom prst="rect">
            <a:avLst/>
          </a:prstGeom>
        </p:spPr>
      </p:pic>
      <p:sp>
        <p:nvSpPr>
          <p:cNvPr id="18" name="Slide Number Placeholder 17">
            <a:extLst>
              <a:ext uri="{FF2B5EF4-FFF2-40B4-BE49-F238E27FC236}">
                <a16:creationId xmlns:a16="http://schemas.microsoft.com/office/drawing/2014/main" id="{DD80CFC7-8A6E-9BCD-8369-8733B2B2D71D}"/>
              </a:ext>
            </a:extLst>
          </p:cNvPr>
          <p:cNvSpPr>
            <a:spLocks noGrp="1"/>
          </p:cNvSpPr>
          <p:nvPr>
            <p:ph type="sldNum" sz="quarter" idx="44"/>
          </p:nvPr>
        </p:nvSpPr>
        <p:spPr>
          <a:xfrm>
            <a:off x="1727593" y="6378233"/>
            <a:ext cx="876357" cy="365125"/>
          </a:xfrm>
          <a:prstGeom prst="rect">
            <a:avLst/>
          </a:prstGeom>
        </p:spPr>
        <p:txBody>
          <a:bodyPr/>
          <a:lstStyle>
            <a:lvl1pPr>
              <a:defRPr>
                <a:solidFill>
                  <a:schemeClr val="bg1"/>
                </a:solidFill>
              </a:defRPr>
            </a:lvl1pPr>
          </a:lstStyle>
          <a:p>
            <a:r>
              <a:rPr lang="en-US" dirty="0">
                <a:latin typeface="Century Gothic" panose="020B0502020202020204" pitchFamily="34" charset="0"/>
              </a:rPr>
              <a:t>|    </a:t>
            </a:r>
            <a:fld id="{298D9031-2DC4-6A42-8DBA-0D4123D26D12}" type="slidenum">
              <a:rPr lang="en-US" smtClean="0">
                <a:latin typeface="Century Gothic" panose="020B0502020202020204" pitchFamily="34" charset="0"/>
              </a:rPr>
              <a:pPr/>
              <a:t>‹#›</a:t>
            </a:fld>
            <a:endParaRPr lang="en-US" dirty="0">
              <a:latin typeface="Century Gothic" panose="020B0502020202020204" pitchFamily="34" charset="0"/>
            </a:endParaRPr>
          </a:p>
        </p:txBody>
      </p:sp>
      <p:sp>
        <p:nvSpPr>
          <p:cNvPr id="22" name="Title 8">
            <a:extLst>
              <a:ext uri="{FF2B5EF4-FFF2-40B4-BE49-F238E27FC236}">
                <a16:creationId xmlns:a16="http://schemas.microsoft.com/office/drawing/2014/main" id="{44307A71-F77A-79CC-7B56-7EE732ED5B46}"/>
              </a:ext>
            </a:extLst>
          </p:cNvPr>
          <p:cNvSpPr>
            <a:spLocks noGrp="1"/>
          </p:cNvSpPr>
          <p:nvPr>
            <p:ph type="title" hasCustomPrompt="1"/>
          </p:nvPr>
        </p:nvSpPr>
        <p:spPr>
          <a:xfrm>
            <a:off x="351508" y="1079508"/>
            <a:ext cx="3099056" cy="1803393"/>
          </a:xfrm>
        </p:spPr>
        <p:txBody>
          <a:bodyPr anchor="b"/>
          <a:lstStyle>
            <a:lvl1pPr>
              <a:defRPr>
                <a:solidFill>
                  <a:schemeClr val="bg1"/>
                </a:solidFill>
              </a:defRPr>
            </a:lvl1pPr>
          </a:lstStyle>
          <a:p>
            <a:r>
              <a:rPr lang="en-US" dirty="0"/>
              <a:t>Lorem ipsum dolor</a:t>
            </a:r>
          </a:p>
        </p:txBody>
      </p:sp>
      <p:sp>
        <p:nvSpPr>
          <p:cNvPr id="14" name="Text Placeholder 13">
            <a:extLst>
              <a:ext uri="{FF2B5EF4-FFF2-40B4-BE49-F238E27FC236}">
                <a16:creationId xmlns:a16="http://schemas.microsoft.com/office/drawing/2014/main" id="{89183B5A-8F32-A624-83B2-66E21CF01F46}"/>
              </a:ext>
            </a:extLst>
          </p:cNvPr>
          <p:cNvSpPr>
            <a:spLocks noGrp="1"/>
          </p:cNvSpPr>
          <p:nvPr>
            <p:ph type="body" sz="quarter" idx="45"/>
          </p:nvPr>
        </p:nvSpPr>
        <p:spPr>
          <a:xfrm>
            <a:off x="4559597" y="1864519"/>
            <a:ext cx="7280749" cy="1343958"/>
          </a:xfrm>
        </p:spPr>
        <p:txBody>
          <a:bodyPr>
            <a:spAutoFit/>
          </a:bodyPr>
          <a:lstStyle>
            <a:lvl1pPr marL="0" indent="0">
              <a:buNone/>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dirty="0"/>
          </a:p>
        </p:txBody>
      </p:sp>
      <p:sp>
        <p:nvSpPr>
          <p:cNvPr id="20" name="Text Placeholder 13">
            <a:extLst>
              <a:ext uri="{FF2B5EF4-FFF2-40B4-BE49-F238E27FC236}">
                <a16:creationId xmlns:a16="http://schemas.microsoft.com/office/drawing/2014/main" id="{386DD122-CBE4-6050-7C37-AE18C65DD4DF}"/>
              </a:ext>
            </a:extLst>
          </p:cNvPr>
          <p:cNvSpPr>
            <a:spLocks noGrp="1"/>
          </p:cNvSpPr>
          <p:nvPr>
            <p:ph type="body" sz="quarter" idx="47"/>
          </p:nvPr>
        </p:nvSpPr>
        <p:spPr>
          <a:xfrm>
            <a:off x="4559597" y="4916812"/>
            <a:ext cx="7280749" cy="1343958"/>
          </a:xfrm>
        </p:spPr>
        <p:txBody>
          <a:bodyPr>
            <a:spAutoFit/>
          </a:bodyPr>
          <a:lstStyle>
            <a:lvl1pPr marL="0" indent="0">
              <a:buNone/>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dirty="0"/>
          </a:p>
        </p:txBody>
      </p:sp>
      <p:sp>
        <p:nvSpPr>
          <p:cNvPr id="26" name="Text Placeholder 12">
            <a:extLst>
              <a:ext uri="{FF2B5EF4-FFF2-40B4-BE49-F238E27FC236}">
                <a16:creationId xmlns:a16="http://schemas.microsoft.com/office/drawing/2014/main" id="{8A0ABF09-4F02-FD96-5312-4FC318431BBE}"/>
              </a:ext>
            </a:extLst>
          </p:cNvPr>
          <p:cNvSpPr>
            <a:spLocks noGrp="1" noChangeAspect="1"/>
          </p:cNvSpPr>
          <p:nvPr>
            <p:ph type="body" sz="quarter" idx="40" hasCustomPrompt="1"/>
          </p:nvPr>
        </p:nvSpPr>
        <p:spPr>
          <a:xfrm>
            <a:off x="4195852" y="3379215"/>
            <a:ext cx="316398" cy="310283"/>
          </a:xfrm>
          <a:prstGeom prst="ellipse">
            <a:avLst/>
          </a:prstGeom>
          <a:gradFill flip="none" rotWithShape="1">
            <a:gsLst>
              <a:gs pos="65000">
                <a:schemeClr val="accent1"/>
              </a:gs>
              <a:gs pos="0">
                <a:srgbClr val="FB8B4F"/>
              </a:gs>
            </a:gsLst>
            <a:lin ang="16200000" scaled="1"/>
            <a:tileRect/>
          </a:gradFill>
          <a:ln w="34925">
            <a:noFill/>
          </a:ln>
        </p:spPr>
        <p:txBody>
          <a:bodyPr lIns="0" rIns="0" anchor="ctr">
            <a:normAutofit/>
          </a:bodyPr>
          <a:lstStyle>
            <a:lvl1pPr marL="0" indent="0" algn="ctr">
              <a:lnSpc>
                <a:spcPct val="110000"/>
              </a:lnSpc>
              <a:buNone/>
              <a:defRPr sz="1000" b="1" i="0" spc="-25" baseline="0">
                <a:solidFill>
                  <a:schemeClr val="bg1"/>
                </a:solidFill>
                <a:latin typeface="Inter SemiBold" panose="02000503000000020004" pitchFamily="2" charset="0"/>
                <a:ea typeface="Inter SemiBold" panose="02000503000000020004" pitchFamily="2" charset="0"/>
              </a:defRPr>
            </a:lvl1pPr>
          </a:lstStyle>
          <a:p>
            <a:pPr lvl="0"/>
            <a:r>
              <a:rPr lang="en-ID" dirty="0">
                <a:effectLst/>
              </a:rPr>
              <a:t>02</a:t>
            </a:r>
            <a:endParaRPr lang="en-US" dirty="0"/>
          </a:p>
        </p:txBody>
      </p:sp>
      <p:sp>
        <p:nvSpPr>
          <p:cNvPr id="27" name="Text Placeholder 13">
            <a:extLst>
              <a:ext uri="{FF2B5EF4-FFF2-40B4-BE49-F238E27FC236}">
                <a16:creationId xmlns:a16="http://schemas.microsoft.com/office/drawing/2014/main" id="{35A9AA61-B206-A5CC-B6A4-F7BE4B8E6A8A}"/>
              </a:ext>
            </a:extLst>
          </p:cNvPr>
          <p:cNvSpPr>
            <a:spLocks noGrp="1"/>
          </p:cNvSpPr>
          <p:nvPr>
            <p:ph type="body" sz="quarter" idx="46"/>
          </p:nvPr>
        </p:nvSpPr>
        <p:spPr>
          <a:xfrm>
            <a:off x="4559597" y="3390666"/>
            <a:ext cx="7280749" cy="1343958"/>
          </a:xfrm>
        </p:spPr>
        <p:txBody>
          <a:bodyPr>
            <a:spAutoFit/>
          </a:bodyPr>
          <a:lstStyle>
            <a:lvl1pPr marL="0" indent="0">
              <a:buNone/>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dirty="0"/>
          </a:p>
        </p:txBody>
      </p:sp>
    </p:spTree>
    <p:extLst>
      <p:ext uri="{BB962C8B-B14F-4D97-AF65-F5344CB8AC3E}">
        <p14:creationId xmlns:p14="http://schemas.microsoft.com/office/powerpoint/2010/main" val="307683252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Text Bullet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44D7CEF7-0F63-8F68-F8D8-69FCF831C797}"/>
              </a:ext>
            </a:extLst>
          </p:cNvPr>
          <p:cNvCxnSpPr>
            <a:cxnSpLocks/>
          </p:cNvCxnSpPr>
          <p:nvPr userDrawn="1"/>
        </p:nvCxnSpPr>
        <p:spPr>
          <a:xfrm flipH="1">
            <a:off x="351508" y="3149600"/>
            <a:ext cx="851010" cy="0"/>
          </a:xfrm>
          <a:prstGeom prst="line">
            <a:avLst/>
          </a:prstGeom>
          <a:ln w="1016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3" name="Text Placeholder 12">
            <a:extLst>
              <a:ext uri="{FF2B5EF4-FFF2-40B4-BE49-F238E27FC236}">
                <a16:creationId xmlns:a16="http://schemas.microsoft.com/office/drawing/2014/main" id="{F8D04324-FC7A-8FDD-4B7F-D4883E70781F}"/>
              </a:ext>
            </a:extLst>
          </p:cNvPr>
          <p:cNvSpPr>
            <a:spLocks noGrp="1"/>
          </p:cNvSpPr>
          <p:nvPr>
            <p:ph type="body" sz="quarter" idx="10" hasCustomPrompt="1"/>
          </p:nvPr>
        </p:nvSpPr>
        <p:spPr>
          <a:xfrm>
            <a:off x="351562" y="3454400"/>
            <a:ext cx="3099002" cy="654153"/>
          </a:xfrm>
        </p:spPr>
        <p:txBody>
          <a:bodyPr/>
          <a:lstStyle>
            <a:lvl1pPr marL="0" indent="0">
              <a:lnSpc>
                <a:spcPct val="120000"/>
              </a:lnSpc>
              <a:buNone/>
              <a:defRPr sz="1600" b="1" i="0" spc="-30" baseline="0">
                <a:solidFill>
                  <a:schemeClr val="tx1"/>
                </a:solidFill>
                <a:latin typeface="Century Gothic" panose="020B0502020202020204" pitchFamily="34" charset="0"/>
                <a:ea typeface="Inter Medium" panose="02000503000000020004" pitchFamily="2"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a:t>
            </a:r>
          </a:p>
        </p:txBody>
      </p:sp>
      <p:sp>
        <p:nvSpPr>
          <p:cNvPr id="5" name="Text Placeholder 21">
            <a:extLst>
              <a:ext uri="{FF2B5EF4-FFF2-40B4-BE49-F238E27FC236}">
                <a16:creationId xmlns:a16="http://schemas.microsoft.com/office/drawing/2014/main" id="{8DA623AF-EFEC-01F2-273F-952320ACB9AE}"/>
              </a:ext>
            </a:extLst>
          </p:cNvPr>
          <p:cNvSpPr>
            <a:spLocks noGrp="1"/>
          </p:cNvSpPr>
          <p:nvPr>
            <p:ph type="body" sz="quarter" idx="14" hasCustomPrompt="1"/>
          </p:nvPr>
        </p:nvSpPr>
        <p:spPr>
          <a:xfrm>
            <a:off x="4195852" y="1136531"/>
            <a:ext cx="7644586" cy="415498"/>
          </a:xfrm>
        </p:spPr>
        <p:txBody>
          <a:bodyPr/>
          <a:lstStyle>
            <a:lvl1pPr marL="0" indent="0">
              <a:buNone/>
              <a:defRPr sz="2100" b="1" i="0"/>
            </a:lvl1pPr>
          </a:lstStyle>
          <a:p>
            <a:pPr lvl="0"/>
            <a:r>
              <a:rPr lang="en-US" dirty="0"/>
              <a:t>Lorem ipsum dolor</a:t>
            </a:r>
          </a:p>
        </p:txBody>
      </p:sp>
      <p:sp>
        <p:nvSpPr>
          <p:cNvPr id="18" name="Slide Number Placeholder 17">
            <a:extLst>
              <a:ext uri="{FF2B5EF4-FFF2-40B4-BE49-F238E27FC236}">
                <a16:creationId xmlns:a16="http://schemas.microsoft.com/office/drawing/2014/main" id="{DD80CFC7-8A6E-9BCD-8369-8733B2B2D71D}"/>
              </a:ext>
            </a:extLst>
          </p:cNvPr>
          <p:cNvSpPr>
            <a:spLocks noGrp="1"/>
          </p:cNvSpPr>
          <p:nvPr>
            <p:ph type="sldNum" sz="quarter" idx="44"/>
          </p:nvPr>
        </p:nvSpPr>
        <p:spPr>
          <a:xfrm>
            <a:off x="1727593" y="6378233"/>
            <a:ext cx="876357" cy="365125"/>
          </a:xfrm>
          <a:prstGeom prst="rect">
            <a:avLst/>
          </a:prstGeom>
        </p:spPr>
        <p:txBody>
          <a:bodyPr/>
          <a:lstStyle>
            <a:lvl1pPr>
              <a:defRPr>
                <a:solidFill>
                  <a:schemeClr val="bg2"/>
                </a:solidFill>
              </a:defRPr>
            </a:lvl1pPr>
          </a:lstStyle>
          <a:p>
            <a:r>
              <a:rPr lang="en-US">
                <a:latin typeface="Century Gothic" panose="020B0502020202020204" pitchFamily="34" charset="0"/>
              </a:rPr>
              <a:t>|    </a:t>
            </a:r>
            <a:fld id="{298D9031-2DC4-6A42-8DBA-0D4123D26D12}" type="slidenum">
              <a:rPr lang="en-US" smtClean="0">
                <a:latin typeface="Century Gothic" panose="020B0502020202020204" pitchFamily="34" charset="0"/>
              </a:rPr>
              <a:pPr/>
              <a:t>‹#›</a:t>
            </a:fld>
            <a:endParaRPr lang="en-US" dirty="0">
              <a:latin typeface="Century Gothic" panose="020B0502020202020204" pitchFamily="34" charset="0"/>
            </a:endParaRPr>
          </a:p>
        </p:txBody>
      </p:sp>
      <p:pic>
        <p:nvPicPr>
          <p:cNvPr id="2" name="Picture 1" descr="A picture containing graphics, font, graphic design, screenshot&#10;&#10;Description automatically generated">
            <a:extLst>
              <a:ext uri="{FF2B5EF4-FFF2-40B4-BE49-F238E27FC236}">
                <a16:creationId xmlns:a16="http://schemas.microsoft.com/office/drawing/2014/main" id="{20091B98-EAC0-B162-F168-719FE1F7950B}"/>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56572" y="6471306"/>
            <a:ext cx="1332601" cy="184431"/>
          </a:xfrm>
          <a:prstGeom prst="rect">
            <a:avLst/>
          </a:prstGeom>
        </p:spPr>
      </p:pic>
      <p:sp>
        <p:nvSpPr>
          <p:cNvPr id="11" name="Text Placeholder 13">
            <a:extLst>
              <a:ext uri="{FF2B5EF4-FFF2-40B4-BE49-F238E27FC236}">
                <a16:creationId xmlns:a16="http://schemas.microsoft.com/office/drawing/2014/main" id="{6BD00BAF-307E-F473-5006-8D5698A493CD}"/>
              </a:ext>
            </a:extLst>
          </p:cNvPr>
          <p:cNvSpPr>
            <a:spLocks noGrp="1"/>
          </p:cNvSpPr>
          <p:nvPr>
            <p:ph type="body" sz="quarter" idx="45"/>
          </p:nvPr>
        </p:nvSpPr>
        <p:spPr>
          <a:xfrm>
            <a:off x="4559597" y="1864519"/>
            <a:ext cx="7280749" cy="1343958"/>
          </a:xfrm>
        </p:spPr>
        <p:txBody>
          <a:bodyPr>
            <a:spAutoFit/>
          </a:bodyPr>
          <a:lstStyle>
            <a:lvl1pPr marL="0" indent="0">
              <a:buNone/>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dirty="0"/>
          </a:p>
        </p:txBody>
      </p:sp>
      <p:sp>
        <p:nvSpPr>
          <p:cNvPr id="12" name="Text Placeholder 13">
            <a:extLst>
              <a:ext uri="{FF2B5EF4-FFF2-40B4-BE49-F238E27FC236}">
                <a16:creationId xmlns:a16="http://schemas.microsoft.com/office/drawing/2014/main" id="{3F77C939-F319-B9EC-8627-A1B33082B0FE}"/>
              </a:ext>
            </a:extLst>
          </p:cNvPr>
          <p:cNvSpPr>
            <a:spLocks noGrp="1"/>
          </p:cNvSpPr>
          <p:nvPr>
            <p:ph type="body" sz="quarter" idx="46"/>
          </p:nvPr>
        </p:nvSpPr>
        <p:spPr>
          <a:xfrm>
            <a:off x="4559597" y="3390666"/>
            <a:ext cx="7280749" cy="1343958"/>
          </a:xfrm>
        </p:spPr>
        <p:txBody>
          <a:bodyPr>
            <a:spAutoFit/>
          </a:bodyPr>
          <a:lstStyle>
            <a:lvl1pPr marL="0" indent="0">
              <a:buNone/>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dirty="0"/>
          </a:p>
        </p:txBody>
      </p:sp>
      <p:sp>
        <p:nvSpPr>
          <p:cNvPr id="14" name="Text Placeholder 13">
            <a:extLst>
              <a:ext uri="{FF2B5EF4-FFF2-40B4-BE49-F238E27FC236}">
                <a16:creationId xmlns:a16="http://schemas.microsoft.com/office/drawing/2014/main" id="{7CDD95E3-2C6C-2D68-3CC8-8273931E7B99}"/>
              </a:ext>
            </a:extLst>
          </p:cNvPr>
          <p:cNvSpPr>
            <a:spLocks noGrp="1"/>
          </p:cNvSpPr>
          <p:nvPr>
            <p:ph type="body" sz="quarter" idx="47"/>
          </p:nvPr>
        </p:nvSpPr>
        <p:spPr>
          <a:xfrm>
            <a:off x="4559597" y="4916812"/>
            <a:ext cx="7280749" cy="1343958"/>
          </a:xfrm>
        </p:spPr>
        <p:txBody>
          <a:bodyPr>
            <a:spAutoFit/>
          </a:bodyPr>
          <a:lstStyle>
            <a:lvl1pPr marL="0" indent="0">
              <a:buNone/>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dirty="0"/>
          </a:p>
        </p:txBody>
      </p:sp>
      <p:sp>
        <p:nvSpPr>
          <p:cNvPr id="6" name="Text Placeholder 12">
            <a:extLst>
              <a:ext uri="{FF2B5EF4-FFF2-40B4-BE49-F238E27FC236}">
                <a16:creationId xmlns:a16="http://schemas.microsoft.com/office/drawing/2014/main" id="{178EBA20-4DA4-2056-89A8-BBCEC53EC8A4}"/>
              </a:ext>
            </a:extLst>
          </p:cNvPr>
          <p:cNvSpPr>
            <a:spLocks noGrp="1" noChangeAspect="1"/>
          </p:cNvSpPr>
          <p:nvPr>
            <p:ph type="body" sz="quarter" idx="39" hasCustomPrompt="1"/>
          </p:nvPr>
        </p:nvSpPr>
        <p:spPr>
          <a:xfrm>
            <a:off x="4195852" y="1846956"/>
            <a:ext cx="316398" cy="310283"/>
          </a:xfrm>
          <a:prstGeom prst="ellipse">
            <a:avLst/>
          </a:prstGeom>
          <a:gradFill flip="none" rotWithShape="1">
            <a:gsLst>
              <a:gs pos="65000">
                <a:schemeClr val="accent1"/>
              </a:gs>
              <a:gs pos="0">
                <a:srgbClr val="FB8B4F"/>
              </a:gs>
            </a:gsLst>
            <a:lin ang="16200000" scaled="1"/>
            <a:tileRect/>
          </a:gradFill>
          <a:ln w="34925">
            <a:noFill/>
          </a:ln>
        </p:spPr>
        <p:txBody>
          <a:bodyPr lIns="0" rIns="0" anchor="ctr">
            <a:normAutofit/>
          </a:bodyPr>
          <a:lstStyle>
            <a:lvl1pPr marL="0" indent="0" algn="ctr">
              <a:lnSpc>
                <a:spcPct val="110000"/>
              </a:lnSpc>
              <a:buNone/>
              <a:defRPr sz="1000" b="1" i="0" spc="-25" baseline="0">
                <a:solidFill>
                  <a:schemeClr val="bg1"/>
                </a:solidFill>
                <a:latin typeface="Inter SemiBold" panose="02000503000000020004" pitchFamily="2" charset="0"/>
                <a:ea typeface="Inter SemiBold" panose="02000503000000020004" pitchFamily="2" charset="0"/>
              </a:defRPr>
            </a:lvl1pPr>
          </a:lstStyle>
          <a:p>
            <a:pPr lvl="0"/>
            <a:r>
              <a:rPr lang="en-ID" dirty="0">
                <a:effectLst/>
              </a:rPr>
              <a:t>01</a:t>
            </a:r>
            <a:endParaRPr lang="en-US" dirty="0"/>
          </a:p>
        </p:txBody>
      </p:sp>
      <p:sp>
        <p:nvSpPr>
          <p:cNvPr id="7" name="Text Placeholder 12">
            <a:extLst>
              <a:ext uri="{FF2B5EF4-FFF2-40B4-BE49-F238E27FC236}">
                <a16:creationId xmlns:a16="http://schemas.microsoft.com/office/drawing/2014/main" id="{3E8BD2D6-1621-D010-394C-B503FB503BA9}"/>
              </a:ext>
            </a:extLst>
          </p:cNvPr>
          <p:cNvSpPr>
            <a:spLocks noGrp="1" noChangeAspect="1"/>
          </p:cNvSpPr>
          <p:nvPr>
            <p:ph type="body" sz="quarter" idx="41" hasCustomPrompt="1"/>
          </p:nvPr>
        </p:nvSpPr>
        <p:spPr>
          <a:xfrm>
            <a:off x="4195852" y="4909417"/>
            <a:ext cx="316398" cy="310283"/>
          </a:xfrm>
          <a:prstGeom prst="ellipse">
            <a:avLst/>
          </a:prstGeom>
          <a:gradFill flip="none" rotWithShape="1">
            <a:gsLst>
              <a:gs pos="65000">
                <a:schemeClr val="accent1"/>
              </a:gs>
              <a:gs pos="0">
                <a:srgbClr val="FB8B4F"/>
              </a:gs>
            </a:gsLst>
            <a:lin ang="16200000" scaled="1"/>
            <a:tileRect/>
          </a:gradFill>
          <a:ln w="34925">
            <a:noFill/>
          </a:ln>
        </p:spPr>
        <p:txBody>
          <a:bodyPr lIns="0" rIns="0" anchor="ctr">
            <a:normAutofit/>
          </a:bodyPr>
          <a:lstStyle>
            <a:lvl1pPr marL="0" indent="0" algn="ctr">
              <a:lnSpc>
                <a:spcPct val="110000"/>
              </a:lnSpc>
              <a:buNone/>
              <a:defRPr sz="1000" b="1" i="0" spc="-25" baseline="0">
                <a:solidFill>
                  <a:schemeClr val="bg1"/>
                </a:solidFill>
                <a:latin typeface="Inter SemiBold" panose="02000503000000020004" pitchFamily="2" charset="0"/>
                <a:ea typeface="Inter SemiBold" panose="02000503000000020004" pitchFamily="2" charset="0"/>
              </a:defRPr>
            </a:lvl1pPr>
          </a:lstStyle>
          <a:p>
            <a:pPr lvl="0"/>
            <a:r>
              <a:rPr lang="en-ID" dirty="0">
                <a:effectLst/>
              </a:rPr>
              <a:t>03</a:t>
            </a:r>
            <a:endParaRPr lang="en-US" dirty="0"/>
          </a:p>
        </p:txBody>
      </p:sp>
      <p:sp>
        <p:nvSpPr>
          <p:cNvPr id="8" name="Text Placeholder 12">
            <a:extLst>
              <a:ext uri="{FF2B5EF4-FFF2-40B4-BE49-F238E27FC236}">
                <a16:creationId xmlns:a16="http://schemas.microsoft.com/office/drawing/2014/main" id="{C7B5180E-D24B-EFDE-CE70-5504CEA9F5B2}"/>
              </a:ext>
            </a:extLst>
          </p:cNvPr>
          <p:cNvSpPr>
            <a:spLocks noGrp="1" noChangeAspect="1"/>
          </p:cNvSpPr>
          <p:nvPr>
            <p:ph type="body" sz="quarter" idx="40" hasCustomPrompt="1"/>
          </p:nvPr>
        </p:nvSpPr>
        <p:spPr>
          <a:xfrm>
            <a:off x="4195852" y="3379215"/>
            <a:ext cx="316398" cy="310283"/>
          </a:xfrm>
          <a:prstGeom prst="ellipse">
            <a:avLst/>
          </a:prstGeom>
          <a:gradFill flip="none" rotWithShape="1">
            <a:gsLst>
              <a:gs pos="65000">
                <a:schemeClr val="accent1"/>
              </a:gs>
              <a:gs pos="0">
                <a:srgbClr val="FB8B4F"/>
              </a:gs>
            </a:gsLst>
            <a:lin ang="16200000" scaled="1"/>
            <a:tileRect/>
          </a:gradFill>
          <a:ln w="34925">
            <a:noFill/>
          </a:ln>
        </p:spPr>
        <p:txBody>
          <a:bodyPr lIns="0" rIns="0" anchor="ctr">
            <a:normAutofit/>
          </a:bodyPr>
          <a:lstStyle>
            <a:lvl1pPr marL="0" indent="0" algn="ctr">
              <a:lnSpc>
                <a:spcPct val="110000"/>
              </a:lnSpc>
              <a:buNone/>
              <a:defRPr sz="1000" b="1" i="0" spc="-25" baseline="0">
                <a:solidFill>
                  <a:schemeClr val="bg1"/>
                </a:solidFill>
                <a:latin typeface="Inter SemiBold" panose="02000503000000020004" pitchFamily="2" charset="0"/>
                <a:ea typeface="Inter SemiBold" panose="02000503000000020004" pitchFamily="2" charset="0"/>
              </a:defRPr>
            </a:lvl1pPr>
          </a:lstStyle>
          <a:p>
            <a:pPr lvl="0"/>
            <a:r>
              <a:rPr lang="en-ID" dirty="0">
                <a:effectLst/>
              </a:rPr>
              <a:t>02</a:t>
            </a:r>
            <a:endParaRPr lang="en-US" dirty="0"/>
          </a:p>
        </p:txBody>
      </p:sp>
      <p:sp>
        <p:nvSpPr>
          <p:cNvPr id="16" name="Title 8">
            <a:extLst>
              <a:ext uri="{FF2B5EF4-FFF2-40B4-BE49-F238E27FC236}">
                <a16:creationId xmlns:a16="http://schemas.microsoft.com/office/drawing/2014/main" id="{30CC6E75-70F7-1BE9-0255-B64786D6D96B}"/>
              </a:ext>
            </a:extLst>
          </p:cNvPr>
          <p:cNvSpPr>
            <a:spLocks noGrp="1"/>
          </p:cNvSpPr>
          <p:nvPr>
            <p:ph type="title" hasCustomPrompt="1"/>
          </p:nvPr>
        </p:nvSpPr>
        <p:spPr>
          <a:xfrm>
            <a:off x="351508" y="1079508"/>
            <a:ext cx="3099056" cy="1803393"/>
          </a:xfrm>
        </p:spPr>
        <p:txBody>
          <a:bodyPr anchor="b"/>
          <a:lstStyle>
            <a:lvl1pPr>
              <a:defRPr>
                <a:solidFill>
                  <a:schemeClr val="tx2"/>
                </a:solidFill>
              </a:defRPr>
            </a:lvl1pPr>
          </a:lstStyle>
          <a:p>
            <a:r>
              <a:rPr lang="en-US" dirty="0"/>
              <a:t>Lorem ipsum dolor</a:t>
            </a:r>
          </a:p>
        </p:txBody>
      </p:sp>
    </p:spTree>
    <p:extLst>
      <p:ext uri="{BB962C8B-B14F-4D97-AF65-F5344CB8AC3E}">
        <p14:creationId xmlns:p14="http://schemas.microsoft.com/office/powerpoint/2010/main" val="59985055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ext Bullet 2">
    <p:bg>
      <p:bgPr>
        <a:blipFill dpi="0" rotWithShape="1">
          <a:blip r:embed="rId2" cstate="screen">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5A35B5B8-AAFE-D33E-DA7A-4B2ECADFF13A}"/>
              </a:ext>
            </a:extLst>
          </p:cNvPr>
          <p:cNvSpPr>
            <a:spLocks noGrp="1"/>
          </p:cNvSpPr>
          <p:nvPr>
            <p:ph type="title" hasCustomPrompt="1"/>
          </p:nvPr>
        </p:nvSpPr>
        <p:spPr>
          <a:xfrm>
            <a:off x="360531" y="345990"/>
            <a:ext cx="3099056" cy="2536911"/>
          </a:xfrm>
        </p:spPr>
        <p:txBody>
          <a:bodyPr anchor="b"/>
          <a:lstStyle>
            <a:lvl1pPr>
              <a:defRPr>
                <a:solidFill>
                  <a:schemeClr val="bg1"/>
                </a:solidFill>
              </a:defRPr>
            </a:lvl1pPr>
          </a:lstStyle>
          <a:p>
            <a:r>
              <a:rPr lang="en-US" dirty="0"/>
              <a:t>Lorem ipsum dolor</a:t>
            </a:r>
          </a:p>
        </p:txBody>
      </p:sp>
      <p:cxnSp>
        <p:nvCxnSpPr>
          <p:cNvPr id="10" name="Straight Connector 9">
            <a:extLst>
              <a:ext uri="{FF2B5EF4-FFF2-40B4-BE49-F238E27FC236}">
                <a16:creationId xmlns:a16="http://schemas.microsoft.com/office/drawing/2014/main" id="{44D7CEF7-0F63-8F68-F8D8-69FCF831C797}"/>
              </a:ext>
            </a:extLst>
          </p:cNvPr>
          <p:cNvCxnSpPr>
            <a:cxnSpLocks/>
          </p:cNvCxnSpPr>
          <p:nvPr userDrawn="1"/>
        </p:nvCxnSpPr>
        <p:spPr>
          <a:xfrm flipH="1">
            <a:off x="360531" y="3149600"/>
            <a:ext cx="851010" cy="0"/>
          </a:xfrm>
          <a:prstGeom prst="line">
            <a:avLst/>
          </a:prstGeom>
          <a:ln w="1016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E4162EEE-762D-5A6E-EF81-78EF6C960BB3}"/>
              </a:ext>
            </a:extLst>
          </p:cNvPr>
          <p:cNvPicPr>
            <a:picLocks noChangeAspect="1"/>
          </p:cNvPicPr>
          <p:nvPr userDrawn="1"/>
        </p:nvPicPr>
        <p:blipFill>
          <a:blip r:embed="rId3" cstate="screen">
            <a:extLst>
              <a:ext uri="{28A0092B-C50C-407E-A947-70E740481C1C}">
                <a14:useLocalDpi xmlns:a14="http://schemas.microsoft.com/office/drawing/2010/main"/>
              </a:ext>
            </a:extLst>
          </a:blip>
          <a:srcRect t="121" b="121"/>
          <a:stretch/>
        </p:blipFill>
        <p:spPr>
          <a:xfrm>
            <a:off x="256572" y="6471306"/>
            <a:ext cx="1332486" cy="184431"/>
          </a:xfrm>
          <a:prstGeom prst="rect">
            <a:avLst/>
          </a:prstGeom>
        </p:spPr>
      </p:pic>
      <p:sp>
        <p:nvSpPr>
          <p:cNvPr id="22" name="Slide Number Placeholder 21">
            <a:extLst>
              <a:ext uri="{FF2B5EF4-FFF2-40B4-BE49-F238E27FC236}">
                <a16:creationId xmlns:a16="http://schemas.microsoft.com/office/drawing/2014/main" id="{84A8A986-6470-4288-463D-B9DCCEFC5F2D}"/>
              </a:ext>
            </a:extLst>
          </p:cNvPr>
          <p:cNvSpPr>
            <a:spLocks noGrp="1"/>
          </p:cNvSpPr>
          <p:nvPr>
            <p:ph type="sldNum" sz="quarter" idx="36"/>
          </p:nvPr>
        </p:nvSpPr>
        <p:spPr>
          <a:xfrm>
            <a:off x="1727593" y="6378233"/>
            <a:ext cx="876357" cy="365125"/>
          </a:xfrm>
          <a:prstGeom prst="rect">
            <a:avLst/>
          </a:prstGeom>
        </p:spPr>
        <p:txBody>
          <a:bodyPr/>
          <a:lstStyle>
            <a:lvl1pPr>
              <a:defRPr>
                <a:solidFill>
                  <a:schemeClr val="bg1"/>
                </a:solidFill>
              </a:defRPr>
            </a:lvl1pPr>
          </a:lstStyle>
          <a:p>
            <a:r>
              <a:rPr lang="en-US" dirty="0">
                <a:latin typeface="Century Gothic" panose="020B0502020202020204" pitchFamily="34" charset="0"/>
              </a:rPr>
              <a:t>|    </a:t>
            </a:r>
            <a:fld id="{298D9031-2DC4-6A42-8DBA-0D4123D26D12}" type="slidenum">
              <a:rPr lang="en-US" smtClean="0">
                <a:latin typeface="Century Gothic" panose="020B0502020202020204" pitchFamily="34" charset="0"/>
              </a:rPr>
              <a:pPr/>
              <a:t>‹#›</a:t>
            </a:fld>
            <a:endParaRPr lang="en-US" dirty="0">
              <a:latin typeface="Century Gothic" panose="020B0502020202020204" pitchFamily="34" charset="0"/>
            </a:endParaRPr>
          </a:p>
        </p:txBody>
      </p:sp>
      <p:sp>
        <p:nvSpPr>
          <p:cNvPr id="3" name="Text Placeholder 12">
            <a:extLst>
              <a:ext uri="{FF2B5EF4-FFF2-40B4-BE49-F238E27FC236}">
                <a16:creationId xmlns:a16="http://schemas.microsoft.com/office/drawing/2014/main" id="{C063B0D0-64F4-362C-4E83-25269178333D}"/>
              </a:ext>
            </a:extLst>
          </p:cNvPr>
          <p:cNvSpPr>
            <a:spLocks noGrp="1"/>
          </p:cNvSpPr>
          <p:nvPr>
            <p:ph type="body" sz="quarter" idx="26"/>
          </p:nvPr>
        </p:nvSpPr>
        <p:spPr>
          <a:xfrm>
            <a:off x="4026739" y="956723"/>
            <a:ext cx="7892987" cy="1117967"/>
          </a:xfrm>
          <a:prstGeom prst="roundRect">
            <a:avLst>
              <a:gd name="adj" fmla="val 7885"/>
            </a:avLst>
          </a:prstGeom>
          <a:solidFill>
            <a:schemeClr val="bg1"/>
          </a:solidFill>
          <a:ln w="0">
            <a:solidFill>
              <a:schemeClr val="accent1">
                <a:alpha val="0"/>
              </a:schemeClr>
            </a:solidFill>
          </a:ln>
          <a:effectLst>
            <a:outerShdw blurRad="493737" dist="38100" dir="5400000" algn="t" rotWithShape="0">
              <a:schemeClr val="accent2">
                <a:alpha val="14000"/>
              </a:schemeClr>
            </a:outerShdw>
          </a:effectLst>
        </p:spPr>
        <p:txBody>
          <a:bodyPr/>
          <a:lstStyle>
            <a:lvl1pPr marL="0" indent="0">
              <a:lnSpc>
                <a:spcPct val="120000"/>
              </a:lnSpc>
              <a:buNone/>
              <a:defRPr sz="1000" b="0" i="0" spc="-25" baseline="0">
                <a:ln>
                  <a:noFill/>
                </a:ln>
                <a:noFill/>
                <a:latin typeface="Century Gothic" panose="020B0502020202020204" pitchFamily="34" charset="0"/>
                <a:ea typeface="Inter" panose="02000503000000020004" pitchFamily="2" charset="0"/>
              </a:defRPr>
            </a:lvl1pPr>
          </a:lstStyle>
          <a:p>
            <a:pPr marL="0" lvl="0" indent="0" algn="r" defTabSz="457200" rtl="1" eaLnBrk="1" latinLnBrk="0" hangingPunct="1">
              <a:lnSpc>
                <a:spcPct val="120000"/>
              </a:lnSpc>
              <a:spcBef>
                <a:spcPts val="500"/>
              </a:spcBef>
              <a:buClr>
                <a:schemeClr val="accent1"/>
              </a:buClr>
              <a:buSzPct val="120000"/>
              <a:buFont typeface="Arial" panose="020B0604020202020204" pitchFamily="34" charset="0"/>
              <a:buNone/>
              <a:tabLst/>
            </a:pPr>
            <a:r>
              <a:rPr lang="en-US"/>
              <a:t>Click to edit Master text styles</a:t>
            </a:r>
          </a:p>
        </p:txBody>
      </p:sp>
      <p:sp>
        <p:nvSpPr>
          <p:cNvPr id="13" name="Text Placeholder 12">
            <a:extLst>
              <a:ext uri="{FF2B5EF4-FFF2-40B4-BE49-F238E27FC236}">
                <a16:creationId xmlns:a16="http://schemas.microsoft.com/office/drawing/2014/main" id="{771CBD21-2FB1-0197-3612-826B9EFF488E}"/>
              </a:ext>
            </a:extLst>
          </p:cNvPr>
          <p:cNvSpPr>
            <a:spLocks noGrp="1"/>
          </p:cNvSpPr>
          <p:nvPr>
            <p:ph type="body" sz="quarter" idx="13" hasCustomPrompt="1"/>
          </p:nvPr>
        </p:nvSpPr>
        <p:spPr>
          <a:xfrm>
            <a:off x="4853475" y="1128982"/>
            <a:ext cx="6894790" cy="783869"/>
          </a:xfrm>
        </p:spPr>
        <p:txBody>
          <a:bodyPr anchor="ctr"/>
          <a:lstStyle>
            <a:lvl1pPr marL="0" indent="0">
              <a:lnSpc>
                <a:spcPct val="110000"/>
              </a:lnSpc>
              <a:buNone/>
              <a:defRPr sz="1400" b="0" i="0" spc="-25" baseline="0">
                <a:solidFill>
                  <a:schemeClr val="tx1"/>
                </a:solidFill>
                <a:latin typeface="Century Gothic" panose="020B0502020202020204" pitchFamily="34" charset="0"/>
                <a:ea typeface="Inter" panose="02000503000000020004" pitchFamily="2"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labore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consequat.sit</a:t>
            </a:r>
            <a:r>
              <a:rPr lang="en-US" dirty="0"/>
              <a:t>.</a:t>
            </a:r>
          </a:p>
        </p:txBody>
      </p:sp>
      <p:sp>
        <p:nvSpPr>
          <p:cNvPr id="20" name="Text Placeholder 12">
            <a:extLst>
              <a:ext uri="{FF2B5EF4-FFF2-40B4-BE49-F238E27FC236}">
                <a16:creationId xmlns:a16="http://schemas.microsoft.com/office/drawing/2014/main" id="{C706BE3F-3DBB-B731-F5F4-01081052A7F5}"/>
              </a:ext>
            </a:extLst>
          </p:cNvPr>
          <p:cNvSpPr>
            <a:spLocks noGrp="1" noChangeAspect="1"/>
          </p:cNvSpPr>
          <p:nvPr>
            <p:ph type="body" sz="quarter" idx="18" hasCustomPrompt="1"/>
          </p:nvPr>
        </p:nvSpPr>
        <p:spPr>
          <a:xfrm>
            <a:off x="4279546" y="1333727"/>
            <a:ext cx="370824" cy="371184"/>
          </a:xfrm>
          <a:prstGeom prst="roundRect">
            <a:avLst>
              <a:gd name="adj" fmla="val 35054"/>
            </a:avLst>
          </a:prstGeom>
          <a:solidFill>
            <a:schemeClr val="accent1"/>
          </a:solidFill>
          <a:ln w="0">
            <a:solidFill>
              <a:schemeClr val="accent1">
                <a:alpha val="0"/>
              </a:schemeClr>
            </a:solidFill>
          </a:ln>
        </p:spPr>
        <p:txBody>
          <a:bodyPr anchor="ctr">
            <a:normAutofit/>
          </a:bodyPr>
          <a:lstStyle>
            <a:lvl1pPr marL="0" indent="0" algn="ctr">
              <a:lnSpc>
                <a:spcPct val="110000"/>
              </a:lnSpc>
              <a:buNone/>
              <a:defRPr sz="1200" b="0" i="0" spc="-25" baseline="0">
                <a:solidFill>
                  <a:schemeClr val="bg1"/>
                </a:solidFill>
                <a:latin typeface="Century Gothic" panose="020B0502020202020204" pitchFamily="34" charset="0"/>
                <a:ea typeface="Inter" panose="02000503000000020004" pitchFamily="2" charset="0"/>
              </a:defRPr>
            </a:lvl1pPr>
          </a:lstStyle>
          <a:p>
            <a:pPr lvl="0"/>
            <a:r>
              <a:rPr lang="en-US" dirty="0"/>
              <a:t>1</a:t>
            </a:r>
          </a:p>
        </p:txBody>
      </p:sp>
      <p:sp>
        <p:nvSpPr>
          <p:cNvPr id="21" name="Text Placeholder 12">
            <a:extLst>
              <a:ext uri="{FF2B5EF4-FFF2-40B4-BE49-F238E27FC236}">
                <a16:creationId xmlns:a16="http://schemas.microsoft.com/office/drawing/2014/main" id="{FC0155A9-85E0-1888-61D2-39632F678BC2}"/>
              </a:ext>
            </a:extLst>
          </p:cNvPr>
          <p:cNvSpPr>
            <a:spLocks noGrp="1"/>
          </p:cNvSpPr>
          <p:nvPr>
            <p:ph type="body" sz="quarter" idx="27"/>
          </p:nvPr>
        </p:nvSpPr>
        <p:spPr>
          <a:xfrm>
            <a:off x="4026739" y="2210869"/>
            <a:ext cx="7892987" cy="1117967"/>
          </a:xfrm>
          <a:prstGeom prst="roundRect">
            <a:avLst>
              <a:gd name="adj" fmla="val 7885"/>
            </a:avLst>
          </a:prstGeom>
          <a:solidFill>
            <a:schemeClr val="bg1"/>
          </a:solidFill>
          <a:ln w="0">
            <a:solidFill>
              <a:schemeClr val="accent1">
                <a:alpha val="0"/>
              </a:schemeClr>
            </a:solidFill>
          </a:ln>
          <a:effectLst>
            <a:outerShdw blurRad="493737" dist="38100" dir="5400000" algn="t" rotWithShape="0">
              <a:schemeClr val="accent2">
                <a:alpha val="14000"/>
              </a:schemeClr>
            </a:outerShdw>
          </a:effectLst>
        </p:spPr>
        <p:txBody>
          <a:bodyPr/>
          <a:lstStyle>
            <a:lvl1pPr marL="0" indent="0">
              <a:lnSpc>
                <a:spcPct val="120000"/>
              </a:lnSpc>
              <a:buNone/>
              <a:defRPr sz="1000" b="0" i="0" spc="-25" baseline="0">
                <a:ln>
                  <a:noFill/>
                </a:ln>
                <a:noFill/>
                <a:latin typeface="Century Gothic" panose="020B0502020202020204" pitchFamily="34" charset="0"/>
                <a:ea typeface="Inter" panose="02000503000000020004" pitchFamily="2" charset="0"/>
              </a:defRPr>
            </a:lvl1pPr>
          </a:lstStyle>
          <a:p>
            <a:pPr lvl="0"/>
            <a:r>
              <a:rPr lang="en-US"/>
              <a:t>Click to edit Master text styles</a:t>
            </a:r>
          </a:p>
        </p:txBody>
      </p:sp>
      <p:sp>
        <p:nvSpPr>
          <p:cNvPr id="23" name="Text Placeholder 12">
            <a:extLst>
              <a:ext uri="{FF2B5EF4-FFF2-40B4-BE49-F238E27FC236}">
                <a16:creationId xmlns:a16="http://schemas.microsoft.com/office/drawing/2014/main" id="{29DE5C27-55B4-72BA-5545-D57EA0BD34C3}"/>
              </a:ext>
            </a:extLst>
          </p:cNvPr>
          <p:cNvSpPr>
            <a:spLocks noGrp="1"/>
          </p:cNvSpPr>
          <p:nvPr>
            <p:ph type="body" sz="quarter" idx="28" hasCustomPrompt="1"/>
          </p:nvPr>
        </p:nvSpPr>
        <p:spPr>
          <a:xfrm>
            <a:off x="4853475" y="2383128"/>
            <a:ext cx="6894790" cy="783869"/>
          </a:xfrm>
        </p:spPr>
        <p:txBody>
          <a:bodyPr anchor="ctr"/>
          <a:lstStyle>
            <a:lvl1pPr marL="0" indent="0">
              <a:lnSpc>
                <a:spcPct val="110000"/>
              </a:lnSpc>
              <a:buNone/>
              <a:defRPr sz="1400" b="0" i="0" spc="-25" baseline="0">
                <a:solidFill>
                  <a:schemeClr val="tx1"/>
                </a:solidFill>
                <a:latin typeface="Century Gothic" panose="020B0502020202020204" pitchFamily="34" charset="0"/>
                <a:ea typeface="Inter" panose="02000503000000020004" pitchFamily="2"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labore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consequat.sit</a:t>
            </a:r>
            <a:r>
              <a:rPr lang="en-US" dirty="0"/>
              <a:t>.</a:t>
            </a:r>
          </a:p>
        </p:txBody>
      </p:sp>
      <p:sp>
        <p:nvSpPr>
          <p:cNvPr id="24" name="Text Placeholder 12">
            <a:extLst>
              <a:ext uri="{FF2B5EF4-FFF2-40B4-BE49-F238E27FC236}">
                <a16:creationId xmlns:a16="http://schemas.microsoft.com/office/drawing/2014/main" id="{403F6179-0E4E-05AB-1E2D-922AAB00F960}"/>
              </a:ext>
            </a:extLst>
          </p:cNvPr>
          <p:cNvSpPr>
            <a:spLocks noGrp="1" noChangeAspect="1"/>
          </p:cNvSpPr>
          <p:nvPr>
            <p:ph type="body" sz="quarter" idx="29" hasCustomPrompt="1"/>
          </p:nvPr>
        </p:nvSpPr>
        <p:spPr>
          <a:xfrm>
            <a:off x="4279546" y="2587873"/>
            <a:ext cx="370824" cy="371184"/>
          </a:xfrm>
          <a:prstGeom prst="roundRect">
            <a:avLst>
              <a:gd name="adj" fmla="val 35054"/>
            </a:avLst>
          </a:prstGeom>
          <a:solidFill>
            <a:schemeClr val="accent1"/>
          </a:solidFill>
          <a:ln w="0">
            <a:solidFill>
              <a:schemeClr val="accent1">
                <a:alpha val="0"/>
              </a:schemeClr>
            </a:solidFill>
          </a:ln>
        </p:spPr>
        <p:txBody>
          <a:bodyPr anchor="ctr">
            <a:normAutofit/>
          </a:bodyPr>
          <a:lstStyle>
            <a:lvl1pPr marL="0" indent="0" algn="ctr">
              <a:lnSpc>
                <a:spcPct val="110000"/>
              </a:lnSpc>
              <a:buNone/>
              <a:defRPr sz="1200" b="0" i="0" spc="-25" baseline="0">
                <a:solidFill>
                  <a:schemeClr val="bg1"/>
                </a:solidFill>
                <a:latin typeface="Century Gothic" panose="020B0502020202020204" pitchFamily="34" charset="0"/>
                <a:ea typeface="Inter" panose="02000503000000020004" pitchFamily="2" charset="0"/>
              </a:defRPr>
            </a:lvl1pPr>
          </a:lstStyle>
          <a:p>
            <a:pPr lvl="0"/>
            <a:r>
              <a:rPr lang="en-US" dirty="0"/>
              <a:t>2</a:t>
            </a:r>
          </a:p>
        </p:txBody>
      </p:sp>
      <p:sp>
        <p:nvSpPr>
          <p:cNvPr id="25" name="Text Placeholder 12">
            <a:extLst>
              <a:ext uri="{FF2B5EF4-FFF2-40B4-BE49-F238E27FC236}">
                <a16:creationId xmlns:a16="http://schemas.microsoft.com/office/drawing/2014/main" id="{73C2370D-DEAA-2817-667F-73BCDD3239C5}"/>
              </a:ext>
            </a:extLst>
          </p:cNvPr>
          <p:cNvSpPr>
            <a:spLocks noGrp="1"/>
          </p:cNvSpPr>
          <p:nvPr>
            <p:ph type="body" sz="quarter" idx="30"/>
          </p:nvPr>
        </p:nvSpPr>
        <p:spPr>
          <a:xfrm>
            <a:off x="4026739" y="3465015"/>
            <a:ext cx="7892987" cy="1117967"/>
          </a:xfrm>
          <a:prstGeom prst="roundRect">
            <a:avLst>
              <a:gd name="adj" fmla="val 7885"/>
            </a:avLst>
          </a:prstGeom>
          <a:solidFill>
            <a:schemeClr val="bg1"/>
          </a:solidFill>
          <a:ln w="0">
            <a:solidFill>
              <a:schemeClr val="accent1">
                <a:alpha val="0"/>
              </a:schemeClr>
            </a:solidFill>
          </a:ln>
          <a:effectLst>
            <a:outerShdw blurRad="493737" dist="38100" dir="5400000" algn="t" rotWithShape="0">
              <a:schemeClr val="accent2">
                <a:alpha val="14000"/>
              </a:schemeClr>
            </a:outerShdw>
          </a:effectLst>
        </p:spPr>
        <p:txBody>
          <a:bodyPr/>
          <a:lstStyle>
            <a:lvl1pPr marL="0" indent="0">
              <a:lnSpc>
                <a:spcPct val="120000"/>
              </a:lnSpc>
              <a:buNone/>
              <a:defRPr sz="1000" b="0" i="0" spc="-25" baseline="0">
                <a:ln>
                  <a:noFill/>
                </a:ln>
                <a:noFill/>
                <a:latin typeface="Century Gothic" panose="020B0502020202020204" pitchFamily="34" charset="0"/>
                <a:ea typeface="Inter" panose="02000503000000020004" pitchFamily="2" charset="0"/>
              </a:defRPr>
            </a:lvl1pPr>
          </a:lstStyle>
          <a:p>
            <a:pPr lvl="0"/>
            <a:r>
              <a:rPr lang="en-US"/>
              <a:t>Click to edit Master text styles</a:t>
            </a:r>
          </a:p>
        </p:txBody>
      </p:sp>
      <p:sp>
        <p:nvSpPr>
          <p:cNvPr id="26" name="Text Placeholder 12">
            <a:extLst>
              <a:ext uri="{FF2B5EF4-FFF2-40B4-BE49-F238E27FC236}">
                <a16:creationId xmlns:a16="http://schemas.microsoft.com/office/drawing/2014/main" id="{02F09977-AC7D-01DF-657F-726F74ECF0F5}"/>
              </a:ext>
            </a:extLst>
          </p:cNvPr>
          <p:cNvSpPr>
            <a:spLocks noGrp="1"/>
          </p:cNvSpPr>
          <p:nvPr>
            <p:ph type="body" sz="quarter" idx="31" hasCustomPrompt="1"/>
          </p:nvPr>
        </p:nvSpPr>
        <p:spPr>
          <a:xfrm>
            <a:off x="4853475" y="3637274"/>
            <a:ext cx="6894790" cy="783869"/>
          </a:xfrm>
        </p:spPr>
        <p:txBody>
          <a:bodyPr anchor="ctr"/>
          <a:lstStyle>
            <a:lvl1pPr marL="0" indent="0">
              <a:lnSpc>
                <a:spcPct val="110000"/>
              </a:lnSpc>
              <a:buNone/>
              <a:defRPr sz="1400" b="0" i="0" spc="-25" baseline="0">
                <a:solidFill>
                  <a:schemeClr val="tx1"/>
                </a:solidFill>
                <a:latin typeface="Century Gothic" panose="020B0502020202020204" pitchFamily="34" charset="0"/>
                <a:ea typeface="Inter" panose="02000503000000020004" pitchFamily="2"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labore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consequat.sit</a:t>
            </a:r>
            <a:r>
              <a:rPr lang="en-US" dirty="0"/>
              <a:t>.</a:t>
            </a:r>
          </a:p>
        </p:txBody>
      </p:sp>
      <p:sp>
        <p:nvSpPr>
          <p:cNvPr id="27" name="Text Placeholder 12">
            <a:extLst>
              <a:ext uri="{FF2B5EF4-FFF2-40B4-BE49-F238E27FC236}">
                <a16:creationId xmlns:a16="http://schemas.microsoft.com/office/drawing/2014/main" id="{2F890F5C-0A69-BC1E-A0D1-9A42E9FA4590}"/>
              </a:ext>
            </a:extLst>
          </p:cNvPr>
          <p:cNvSpPr>
            <a:spLocks noGrp="1" noChangeAspect="1"/>
          </p:cNvSpPr>
          <p:nvPr>
            <p:ph type="body" sz="quarter" idx="32" hasCustomPrompt="1"/>
          </p:nvPr>
        </p:nvSpPr>
        <p:spPr>
          <a:xfrm>
            <a:off x="4279546" y="3842019"/>
            <a:ext cx="370824" cy="371184"/>
          </a:xfrm>
          <a:prstGeom prst="roundRect">
            <a:avLst>
              <a:gd name="adj" fmla="val 35054"/>
            </a:avLst>
          </a:prstGeom>
          <a:solidFill>
            <a:schemeClr val="accent1"/>
          </a:solidFill>
          <a:ln w="0">
            <a:solidFill>
              <a:schemeClr val="accent1">
                <a:alpha val="0"/>
              </a:schemeClr>
            </a:solidFill>
          </a:ln>
        </p:spPr>
        <p:txBody>
          <a:bodyPr anchor="ctr">
            <a:normAutofit/>
          </a:bodyPr>
          <a:lstStyle>
            <a:lvl1pPr marL="0" indent="0" algn="ctr">
              <a:lnSpc>
                <a:spcPct val="110000"/>
              </a:lnSpc>
              <a:buNone/>
              <a:defRPr sz="1200" b="0" i="0" spc="-25" baseline="0">
                <a:solidFill>
                  <a:schemeClr val="bg1"/>
                </a:solidFill>
                <a:latin typeface="Century Gothic" panose="020B0502020202020204" pitchFamily="34" charset="0"/>
                <a:ea typeface="Inter" panose="02000503000000020004" pitchFamily="2" charset="0"/>
              </a:defRPr>
            </a:lvl1pPr>
          </a:lstStyle>
          <a:p>
            <a:pPr lvl="0"/>
            <a:r>
              <a:rPr lang="en-US" dirty="0"/>
              <a:t>3</a:t>
            </a:r>
          </a:p>
        </p:txBody>
      </p:sp>
      <p:sp>
        <p:nvSpPr>
          <p:cNvPr id="28" name="Text Placeholder 12">
            <a:extLst>
              <a:ext uri="{FF2B5EF4-FFF2-40B4-BE49-F238E27FC236}">
                <a16:creationId xmlns:a16="http://schemas.microsoft.com/office/drawing/2014/main" id="{AD35D8B3-FE62-6AB7-B48A-03FC1B67C730}"/>
              </a:ext>
            </a:extLst>
          </p:cNvPr>
          <p:cNvSpPr>
            <a:spLocks noGrp="1"/>
          </p:cNvSpPr>
          <p:nvPr>
            <p:ph type="body" sz="quarter" idx="33"/>
          </p:nvPr>
        </p:nvSpPr>
        <p:spPr>
          <a:xfrm>
            <a:off x="4026739" y="4719162"/>
            <a:ext cx="7892987" cy="1117967"/>
          </a:xfrm>
          <a:prstGeom prst="roundRect">
            <a:avLst>
              <a:gd name="adj" fmla="val 7885"/>
            </a:avLst>
          </a:prstGeom>
          <a:solidFill>
            <a:schemeClr val="bg1"/>
          </a:solidFill>
          <a:ln w="0">
            <a:solidFill>
              <a:schemeClr val="accent1">
                <a:alpha val="0"/>
              </a:schemeClr>
            </a:solidFill>
          </a:ln>
          <a:effectLst>
            <a:outerShdw blurRad="493737" dist="38100" dir="5400000" algn="t" rotWithShape="0">
              <a:schemeClr val="accent2">
                <a:alpha val="14000"/>
              </a:schemeClr>
            </a:outerShdw>
          </a:effectLst>
        </p:spPr>
        <p:txBody>
          <a:bodyPr/>
          <a:lstStyle>
            <a:lvl1pPr marL="0" indent="0">
              <a:lnSpc>
                <a:spcPct val="120000"/>
              </a:lnSpc>
              <a:buNone/>
              <a:defRPr sz="1000" b="0" i="0" spc="-25" baseline="0">
                <a:ln>
                  <a:noFill/>
                </a:ln>
                <a:noFill/>
                <a:latin typeface="Century Gothic" panose="020B0502020202020204" pitchFamily="34" charset="0"/>
                <a:ea typeface="Inter" panose="02000503000000020004" pitchFamily="2" charset="0"/>
              </a:defRPr>
            </a:lvl1pPr>
          </a:lstStyle>
          <a:p>
            <a:pPr lvl="0"/>
            <a:r>
              <a:rPr lang="en-US"/>
              <a:t>Click to edit Master text styles</a:t>
            </a:r>
          </a:p>
        </p:txBody>
      </p:sp>
      <p:sp>
        <p:nvSpPr>
          <p:cNvPr id="29" name="Text Placeholder 12">
            <a:extLst>
              <a:ext uri="{FF2B5EF4-FFF2-40B4-BE49-F238E27FC236}">
                <a16:creationId xmlns:a16="http://schemas.microsoft.com/office/drawing/2014/main" id="{727BE0F2-0A59-F076-064C-CE065FC1C82A}"/>
              </a:ext>
            </a:extLst>
          </p:cNvPr>
          <p:cNvSpPr>
            <a:spLocks noGrp="1"/>
          </p:cNvSpPr>
          <p:nvPr>
            <p:ph type="body" sz="quarter" idx="34" hasCustomPrompt="1"/>
          </p:nvPr>
        </p:nvSpPr>
        <p:spPr>
          <a:xfrm>
            <a:off x="4853475" y="4891421"/>
            <a:ext cx="6894790" cy="783869"/>
          </a:xfrm>
        </p:spPr>
        <p:txBody>
          <a:bodyPr anchor="ctr"/>
          <a:lstStyle>
            <a:lvl1pPr marL="0" indent="0">
              <a:lnSpc>
                <a:spcPct val="110000"/>
              </a:lnSpc>
              <a:buNone/>
              <a:defRPr sz="1400" b="0" i="0" spc="-25" baseline="0">
                <a:solidFill>
                  <a:schemeClr val="tx1"/>
                </a:solidFill>
                <a:latin typeface="Century Gothic" panose="020B0502020202020204" pitchFamily="34" charset="0"/>
                <a:ea typeface="Inter" panose="02000503000000020004" pitchFamily="2"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labore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consequat.sit</a:t>
            </a:r>
            <a:r>
              <a:rPr lang="en-US" dirty="0"/>
              <a:t>.</a:t>
            </a:r>
          </a:p>
        </p:txBody>
      </p:sp>
      <p:sp>
        <p:nvSpPr>
          <p:cNvPr id="30" name="Text Placeholder 12">
            <a:extLst>
              <a:ext uri="{FF2B5EF4-FFF2-40B4-BE49-F238E27FC236}">
                <a16:creationId xmlns:a16="http://schemas.microsoft.com/office/drawing/2014/main" id="{96F90852-FB22-970A-CC75-D80E7D632453}"/>
              </a:ext>
            </a:extLst>
          </p:cNvPr>
          <p:cNvSpPr>
            <a:spLocks noGrp="1" noChangeAspect="1"/>
          </p:cNvSpPr>
          <p:nvPr>
            <p:ph type="body" sz="quarter" idx="35" hasCustomPrompt="1"/>
          </p:nvPr>
        </p:nvSpPr>
        <p:spPr>
          <a:xfrm>
            <a:off x="4279546" y="5096166"/>
            <a:ext cx="370824" cy="371184"/>
          </a:xfrm>
          <a:prstGeom prst="roundRect">
            <a:avLst>
              <a:gd name="adj" fmla="val 35054"/>
            </a:avLst>
          </a:prstGeom>
          <a:solidFill>
            <a:schemeClr val="accent1"/>
          </a:solidFill>
          <a:ln w="0">
            <a:solidFill>
              <a:schemeClr val="accent1">
                <a:alpha val="0"/>
              </a:schemeClr>
            </a:solidFill>
          </a:ln>
        </p:spPr>
        <p:txBody>
          <a:bodyPr anchor="ctr">
            <a:normAutofit/>
          </a:bodyPr>
          <a:lstStyle>
            <a:lvl1pPr marL="0" indent="0" algn="ctr">
              <a:lnSpc>
                <a:spcPct val="110000"/>
              </a:lnSpc>
              <a:buNone/>
              <a:defRPr sz="1200" b="0" i="0" spc="-25" baseline="0">
                <a:solidFill>
                  <a:schemeClr val="bg1"/>
                </a:solidFill>
                <a:latin typeface="Century Gothic" panose="020B0502020202020204" pitchFamily="34" charset="0"/>
                <a:ea typeface="Inter" panose="02000503000000020004" pitchFamily="2" charset="0"/>
              </a:defRPr>
            </a:lvl1pPr>
          </a:lstStyle>
          <a:p>
            <a:pPr lvl="0"/>
            <a:r>
              <a:rPr lang="en-US" dirty="0"/>
              <a:t>4</a:t>
            </a:r>
          </a:p>
        </p:txBody>
      </p:sp>
    </p:spTree>
    <p:extLst>
      <p:ext uri="{BB962C8B-B14F-4D97-AF65-F5344CB8AC3E}">
        <p14:creationId xmlns:p14="http://schemas.microsoft.com/office/powerpoint/2010/main" val="12190827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hank you 1">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E6E2812B-96B0-5757-C632-768B358E5630}"/>
              </a:ext>
            </a:extLst>
          </p:cNvPr>
          <p:cNvCxnSpPr>
            <a:cxnSpLocks/>
          </p:cNvCxnSpPr>
          <p:nvPr userDrawn="1"/>
        </p:nvCxnSpPr>
        <p:spPr>
          <a:xfrm flipH="1">
            <a:off x="5626069" y="3975100"/>
            <a:ext cx="939861" cy="0"/>
          </a:xfrm>
          <a:prstGeom prst="line">
            <a:avLst/>
          </a:prstGeom>
          <a:ln w="142875">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Title 11">
            <a:extLst>
              <a:ext uri="{FF2B5EF4-FFF2-40B4-BE49-F238E27FC236}">
                <a16:creationId xmlns:a16="http://schemas.microsoft.com/office/drawing/2014/main" id="{5653D0FE-7B8C-0C16-6DE3-E501432562C1}"/>
              </a:ext>
            </a:extLst>
          </p:cNvPr>
          <p:cNvSpPr>
            <a:spLocks noGrp="1"/>
          </p:cNvSpPr>
          <p:nvPr>
            <p:ph type="title" hasCustomPrompt="1"/>
          </p:nvPr>
        </p:nvSpPr>
        <p:spPr>
          <a:xfrm>
            <a:off x="838200" y="1805356"/>
            <a:ext cx="10515600" cy="1801444"/>
          </a:xfrm>
        </p:spPr>
        <p:txBody>
          <a:bodyPr anchor="b"/>
          <a:lstStyle>
            <a:lvl1pPr algn="ctr">
              <a:defRPr sz="5000">
                <a:solidFill>
                  <a:schemeClr val="bg1"/>
                </a:solidFill>
              </a:defRPr>
            </a:lvl1pPr>
          </a:lstStyle>
          <a:p>
            <a:r>
              <a:rPr lang="en-US" dirty="0"/>
              <a:t>Thank you!</a:t>
            </a:r>
          </a:p>
        </p:txBody>
      </p:sp>
      <p:pic>
        <p:nvPicPr>
          <p:cNvPr id="6" name="Picture 5" descr="A white letters on a black background&#10;&#10;Description automatically generated with medium confidence">
            <a:extLst>
              <a:ext uri="{FF2B5EF4-FFF2-40B4-BE49-F238E27FC236}">
                <a16:creationId xmlns:a16="http://schemas.microsoft.com/office/drawing/2014/main" id="{7854D7EE-59C2-335B-A313-583EC385253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933018" y="307323"/>
            <a:ext cx="1987679" cy="273050"/>
          </a:xfrm>
          <a:prstGeom prst="rect">
            <a:avLst/>
          </a:prstGeom>
        </p:spPr>
      </p:pic>
    </p:spTree>
    <p:extLst>
      <p:ext uri="{BB962C8B-B14F-4D97-AF65-F5344CB8AC3E}">
        <p14:creationId xmlns:p14="http://schemas.microsoft.com/office/powerpoint/2010/main" val="170440757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ext Bullet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5A35B5B8-AAFE-D33E-DA7A-4B2ECADFF13A}"/>
              </a:ext>
            </a:extLst>
          </p:cNvPr>
          <p:cNvSpPr>
            <a:spLocks noGrp="1"/>
          </p:cNvSpPr>
          <p:nvPr>
            <p:ph type="title" hasCustomPrompt="1"/>
          </p:nvPr>
        </p:nvSpPr>
        <p:spPr>
          <a:xfrm>
            <a:off x="360531" y="345990"/>
            <a:ext cx="3099056" cy="2536911"/>
          </a:xfrm>
        </p:spPr>
        <p:txBody>
          <a:bodyPr anchor="b"/>
          <a:lstStyle>
            <a:lvl1pPr>
              <a:defRPr>
                <a:solidFill>
                  <a:schemeClr val="bg1"/>
                </a:solidFill>
              </a:defRPr>
            </a:lvl1pPr>
          </a:lstStyle>
          <a:p>
            <a:r>
              <a:rPr lang="en-US" dirty="0"/>
              <a:t>Lorem ipsum dolor</a:t>
            </a:r>
          </a:p>
        </p:txBody>
      </p:sp>
      <p:cxnSp>
        <p:nvCxnSpPr>
          <p:cNvPr id="10" name="Straight Connector 9">
            <a:extLst>
              <a:ext uri="{FF2B5EF4-FFF2-40B4-BE49-F238E27FC236}">
                <a16:creationId xmlns:a16="http://schemas.microsoft.com/office/drawing/2014/main" id="{44D7CEF7-0F63-8F68-F8D8-69FCF831C797}"/>
              </a:ext>
            </a:extLst>
          </p:cNvPr>
          <p:cNvCxnSpPr>
            <a:cxnSpLocks/>
          </p:cNvCxnSpPr>
          <p:nvPr userDrawn="1"/>
        </p:nvCxnSpPr>
        <p:spPr>
          <a:xfrm flipH="1">
            <a:off x="360531" y="3149600"/>
            <a:ext cx="851010" cy="0"/>
          </a:xfrm>
          <a:prstGeom prst="line">
            <a:avLst/>
          </a:prstGeom>
          <a:ln w="1016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56374C2F-5C1C-5280-9770-01388568F7E7}"/>
              </a:ext>
            </a:extLst>
          </p:cNvPr>
          <p:cNvPicPr>
            <a:picLocks noChangeAspect="1"/>
          </p:cNvPicPr>
          <p:nvPr userDrawn="1"/>
        </p:nvPicPr>
        <p:blipFill>
          <a:blip r:embed="rId3" cstate="screen">
            <a:extLst>
              <a:ext uri="{28A0092B-C50C-407E-A947-70E740481C1C}">
                <a14:useLocalDpi xmlns:a14="http://schemas.microsoft.com/office/drawing/2010/main"/>
              </a:ext>
            </a:extLst>
          </a:blip>
          <a:srcRect t="121" b="121"/>
          <a:stretch/>
        </p:blipFill>
        <p:spPr>
          <a:xfrm>
            <a:off x="256572" y="6471306"/>
            <a:ext cx="1332486" cy="184431"/>
          </a:xfrm>
          <a:prstGeom prst="rect">
            <a:avLst/>
          </a:prstGeom>
        </p:spPr>
      </p:pic>
      <p:sp>
        <p:nvSpPr>
          <p:cNvPr id="13" name="Slide Number Placeholder 12">
            <a:extLst>
              <a:ext uri="{FF2B5EF4-FFF2-40B4-BE49-F238E27FC236}">
                <a16:creationId xmlns:a16="http://schemas.microsoft.com/office/drawing/2014/main" id="{5F6AA034-067E-BF6E-E690-8D681EF946F2}"/>
              </a:ext>
            </a:extLst>
          </p:cNvPr>
          <p:cNvSpPr>
            <a:spLocks noGrp="1"/>
          </p:cNvSpPr>
          <p:nvPr>
            <p:ph type="sldNum" sz="quarter" idx="36"/>
          </p:nvPr>
        </p:nvSpPr>
        <p:spPr>
          <a:xfrm>
            <a:off x="1727593" y="6378233"/>
            <a:ext cx="876357" cy="365125"/>
          </a:xfrm>
          <a:prstGeom prst="rect">
            <a:avLst/>
          </a:prstGeom>
        </p:spPr>
        <p:txBody>
          <a:bodyPr/>
          <a:lstStyle>
            <a:lvl1pPr>
              <a:defRPr>
                <a:solidFill>
                  <a:schemeClr val="bg1"/>
                </a:solidFill>
              </a:defRPr>
            </a:lvl1pPr>
          </a:lstStyle>
          <a:p>
            <a:r>
              <a:rPr lang="en-US" dirty="0">
                <a:latin typeface="Century Gothic" panose="020B0502020202020204" pitchFamily="34" charset="0"/>
              </a:rPr>
              <a:t>|    </a:t>
            </a:r>
            <a:fld id="{298D9031-2DC4-6A42-8DBA-0D4123D26D12}" type="slidenum">
              <a:rPr lang="en-US" smtClean="0">
                <a:latin typeface="Century Gothic" panose="020B0502020202020204" pitchFamily="34" charset="0"/>
              </a:rPr>
              <a:pPr/>
              <a:t>‹#›</a:t>
            </a:fld>
            <a:endParaRPr lang="en-US" dirty="0">
              <a:latin typeface="Century Gothic" panose="020B0502020202020204" pitchFamily="34" charset="0"/>
            </a:endParaRPr>
          </a:p>
        </p:txBody>
      </p:sp>
      <p:sp>
        <p:nvSpPr>
          <p:cNvPr id="2" name="Text Placeholder 12">
            <a:extLst>
              <a:ext uri="{FF2B5EF4-FFF2-40B4-BE49-F238E27FC236}">
                <a16:creationId xmlns:a16="http://schemas.microsoft.com/office/drawing/2014/main" id="{594223C9-67C6-D7CB-F0F2-93CADB1B8D6A}"/>
              </a:ext>
            </a:extLst>
          </p:cNvPr>
          <p:cNvSpPr>
            <a:spLocks noGrp="1"/>
          </p:cNvSpPr>
          <p:nvPr>
            <p:ph type="body" sz="quarter" idx="26"/>
          </p:nvPr>
        </p:nvSpPr>
        <p:spPr>
          <a:xfrm>
            <a:off x="4026739" y="956723"/>
            <a:ext cx="7892987" cy="1117967"/>
          </a:xfrm>
          <a:prstGeom prst="roundRect">
            <a:avLst>
              <a:gd name="adj" fmla="val 7885"/>
            </a:avLst>
          </a:prstGeom>
          <a:solidFill>
            <a:schemeClr val="bg1"/>
          </a:solidFill>
          <a:ln w="0">
            <a:solidFill>
              <a:schemeClr val="accent1">
                <a:alpha val="0"/>
              </a:schemeClr>
            </a:solidFill>
          </a:ln>
          <a:effectLst>
            <a:outerShdw blurRad="493737" dist="38100" dir="5400000" algn="t" rotWithShape="0">
              <a:schemeClr val="accent2">
                <a:alpha val="14000"/>
              </a:schemeClr>
            </a:outerShdw>
          </a:effectLst>
        </p:spPr>
        <p:txBody>
          <a:bodyPr/>
          <a:lstStyle>
            <a:lvl1pPr marL="0" indent="0">
              <a:lnSpc>
                <a:spcPct val="120000"/>
              </a:lnSpc>
              <a:buNone/>
              <a:defRPr sz="1000" b="0" i="0" spc="-25" baseline="0">
                <a:ln>
                  <a:noFill/>
                </a:ln>
                <a:noFill/>
                <a:latin typeface="Century Gothic" panose="020B0502020202020204" pitchFamily="34" charset="0"/>
                <a:ea typeface="Inter" panose="02000503000000020004" pitchFamily="2" charset="0"/>
              </a:defRPr>
            </a:lvl1pPr>
          </a:lstStyle>
          <a:p>
            <a:pPr marL="0" lvl="0" indent="0" algn="r" defTabSz="457200" rtl="1" eaLnBrk="1" latinLnBrk="0" hangingPunct="1">
              <a:lnSpc>
                <a:spcPct val="120000"/>
              </a:lnSpc>
              <a:spcBef>
                <a:spcPts val="500"/>
              </a:spcBef>
              <a:buClr>
                <a:schemeClr val="accent1"/>
              </a:buClr>
              <a:buSzPct val="120000"/>
              <a:buFont typeface="Arial" panose="020B0604020202020204" pitchFamily="34" charset="0"/>
              <a:buNone/>
              <a:tabLst/>
            </a:pPr>
            <a:r>
              <a:rPr lang="en-US"/>
              <a:t>Click to edit Master text styles</a:t>
            </a:r>
          </a:p>
        </p:txBody>
      </p:sp>
      <p:sp>
        <p:nvSpPr>
          <p:cNvPr id="3" name="Text Placeholder 12">
            <a:extLst>
              <a:ext uri="{FF2B5EF4-FFF2-40B4-BE49-F238E27FC236}">
                <a16:creationId xmlns:a16="http://schemas.microsoft.com/office/drawing/2014/main" id="{58DB7881-74E6-879F-6DCC-AC0160EDD87A}"/>
              </a:ext>
            </a:extLst>
          </p:cNvPr>
          <p:cNvSpPr>
            <a:spLocks noGrp="1"/>
          </p:cNvSpPr>
          <p:nvPr>
            <p:ph type="body" sz="quarter" idx="13" hasCustomPrompt="1"/>
          </p:nvPr>
        </p:nvSpPr>
        <p:spPr>
          <a:xfrm>
            <a:off x="4853475" y="1128982"/>
            <a:ext cx="6894790" cy="783869"/>
          </a:xfrm>
        </p:spPr>
        <p:txBody>
          <a:bodyPr anchor="ctr"/>
          <a:lstStyle>
            <a:lvl1pPr marL="0" indent="0">
              <a:lnSpc>
                <a:spcPct val="110000"/>
              </a:lnSpc>
              <a:buNone/>
              <a:defRPr sz="1400" b="0" i="0" spc="-25" baseline="0">
                <a:solidFill>
                  <a:schemeClr val="tx1"/>
                </a:solidFill>
                <a:latin typeface="Century Gothic" panose="020B0502020202020204" pitchFamily="34" charset="0"/>
                <a:ea typeface="Inter" panose="02000503000000020004" pitchFamily="2"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labore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consequat.sit</a:t>
            </a:r>
            <a:r>
              <a:rPr lang="en-US" dirty="0"/>
              <a:t>.</a:t>
            </a:r>
          </a:p>
        </p:txBody>
      </p:sp>
      <p:sp>
        <p:nvSpPr>
          <p:cNvPr id="21" name="Text Placeholder 12">
            <a:extLst>
              <a:ext uri="{FF2B5EF4-FFF2-40B4-BE49-F238E27FC236}">
                <a16:creationId xmlns:a16="http://schemas.microsoft.com/office/drawing/2014/main" id="{2773CB63-EED5-6CED-E810-ED354649EC8F}"/>
              </a:ext>
            </a:extLst>
          </p:cNvPr>
          <p:cNvSpPr>
            <a:spLocks noGrp="1"/>
          </p:cNvSpPr>
          <p:nvPr>
            <p:ph type="body" sz="quarter" idx="27"/>
          </p:nvPr>
        </p:nvSpPr>
        <p:spPr>
          <a:xfrm>
            <a:off x="4026739" y="2210869"/>
            <a:ext cx="7892987" cy="1117967"/>
          </a:xfrm>
          <a:prstGeom prst="roundRect">
            <a:avLst>
              <a:gd name="adj" fmla="val 7885"/>
            </a:avLst>
          </a:prstGeom>
          <a:solidFill>
            <a:schemeClr val="bg1"/>
          </a:solidFill>
          <a:ln w="0">
            <a:solidFill>
              <a:schemeClr val="accent1">
                <a:alpha val="0"/>
              </a:schemeClr>
            </a:solidFill>
          </a:ln>
          <a:effectLst>
            <a:outerShdw blurRad="493737" dist="38100" dir="5400000" algn="t" rotWithShape="0">
              <a:schemeClr val="accent2">
                <a:alpha val="14000"/>
              </a:schemeClr>
            </a:outerShdw>
          </a:effectLst>
        </p:spPr>
        <p:txBody>
          <a:bodyPr/>
          <a:lstStyle>
            <a:lvl1pPr marL="0" indent="0">
              <a:lnSpc>
                <a:spcPct val="120000"/>
              </a:lnSpc>
              <a:buNone/>
              <a:defRPr sz="1000" b="0" i="0" spc="-25" baseline="0">
                <a:ln>
                  <a:noFill/>
                </a:ln>
                <a:noFill/>
                <a:latin typeface="Century Gothic" panose="020B0502020202020204" pitchFamily="34" charset="0"/>
                <a:ea typeface="Inter" panose="02000503000000020004" pitchFamily="2" charset="0"/>
              </a:defRPr>
            </a:lvl1pPr>
          </a:lstStyle>
          <a:p>
            <a:pPr lvl="0"/>
            <a:r>
              <a:rPr lang="en-US"/>
              <a:t>Click to edit Master text styles</a:t>
            </a:r>
          </a:p>
        </p:txBody>
      </p:sp>
      <p:sp>
        <p:nvSpPr>
          <p:cNvPr id="22" name="Text Placeholder 12">
            <a:extLst>
              <a:ext uri="{FF2B5EF4-FFF2-40B4-BE49-F238E27FC236}">
                <a16:creationId xmlns:a16="http://schemas.microsoft.com/office/drawing/2014/main" id="{73FCE601-4B40-FBC7-C845-EA0CC0ABE134}"/>
              </a:ext>
            </a:extLst>
          </p:cNvPr>
          <p:cNvSpPr>
            <a:spLocks noGrp="1"/>
          </p:cNvSpPr>
          <p:nvPr>
            <p:ph type="body" sz="quarter" idx="28" hasCustomPrompt="1"/>
          </p:nvPr>
        </p:nvSpPr>
        <p:spPr>
          <a:xfrm>
            <a:off x="4853475" y="2383128"/>
            <a:ext cx="6894790" cy="783869"/>
          </a:xfrm>
        </p:spPr>
        <p:txBody>
          <a:bodyPr anchor="ctr"/>
          <a:lstStyle>
            <a:lvl1pPr marL="0" indent="0">
              <a:lnSpc>
                <a:spcPct val="110000"/>
              </a:lnSpc>
              <a:buNone/>
              <a:defRPr sz="1400" b="0" i="0" spc="-25" baseline="0">
                <a:solidFill>
                  <a:schemeClr val="tx1"/>
                </a:solidFill>
                <a:latin typeface="Century Gothic" panose="020B0502020202020204" pitchFamily="34" charset="0"/>
                <a:ea typeface="Inter" panose="02000503000000020004" pitchFamily="2"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labore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consequat.sit</a:t>
            </a:r>
            <a:r>
              <a:rPr lang="en-US" dirty="0"/>
              <a:t>.</a:t>
            </a:r>
          </a:p>
        </p:txBody>
      </p:sp>
      <p:sp>
        <p:nvSpPr>
          <p:cNvPr id="24" name="Text Placeholder 12">
            <a:extLst>
              <a:ext uri="{FF2B5EF4-FFF2-40B4-BE49-F238E27FC236}">
                <a16:creationId xmlns:a16="http://schemas.microsoft.com/office/drawing/2014/main" id="{5BBB5C4D-980F-5BDF-CD52-B391E8E67652}"/>
              </a:ext>
            </a:extLst>
          </p:cNvPr>
          <p:cNvSpPr>
            <a:spLocks noGrp="1"/>
          </p:cNvSpPr>
          <p:nvPr>
            <p:ph type="body" sz="quarter" idx="30"/>
          </p:nvPr>
        </p:nvSpPr>
        <p:spPr>
          <a:xfrm>
            <a:off x="4026739" y="3465015"/>
            <a:ext cx="7892987" cy="1117967"/>
          </a:xfrm>
          <a:prstGeom prst="roundRect">
            <a:avLst>
              <a:gd name="adj" fmla="val 7885"/>
            </a:avLst>
          </a:prstGeom>
          <a:solidFill>
            <a:schemeClr val="bg1"/>
          </a:solidFill>
          <a:ln w="0">
            <a:solidFill>
              <a:schemeClr val="accent1">
                <a:alpha val="0"/>
              </a:schemeClr>
            </a:solidFill>
          </a:ln>
          <a:effectLst>
            <a:outerShdw blurRad="493737" dist="38100" dir="5400000" algn="t" rotWithShape="0">
              <a:schemeClr val="accent2">
                <a:alpha val="14000"/>
              </a:schemeClr>
            </a:outerShdw>
          </a:effectLst>
        </p:spPr>
        <p:txBody>
          <a:bodyPr/>
          <a:lstStyle>
            <a:lvl1pPr marL="0" indent="0">
              <a:lnSpc>
                <a:spcPct val="120000"/>
              </a:lnSpc>
              <a:buNone/>
              <a:defRPr sz="1000" b="0" i="0" spc="-25" baseline="0">
                <a:ln>
                  <a:noFill/>
                </a:ln>
                <a:noFill/>
                <a:latin typeface="Century Gothic" panose="020B0502020202020204" pitchFamily="34" charset="0"/>
                <a:ea typeface="Inter" panose="02000503000000020004" pitchFamily="2" charset="0"/>
              </a:defRPr>
            </a:lvl1pPr>
          </a:lstStyle>
          <a:p>
            <a:pPr lvl="0"/>
            <a:r>
              <a:rPr lang="en-US"/>
              <a:t>Click to edit Master text styles</a:t>
            </a:r>
          </a:p>
        </p:txBody>
      </p:sp>
      <p:sp>
        <p:nvSpPr>
          <p:cNvPr id="25" name="Text Placeholder 12">
            <a:extLst>
              <a:ext uri="{FF2B5EF4-FFF2-40B4-BE49-F238E27FC236}">
                <a16:creationId xmlns:a16="http://schemas.microsoft.com/office/drawing/2014/main" id="{D93782C7-5431-8E06-5D1C-3C91A65A6D26}"/>
              </a:ext>
            </a:extLst>
          </p:cNvPr>
          <p:cNvSpPr>
            <a:spLocks noGrp="1"/>
          </p:cNvSpPr>
          <p:nvPr>
            <p:ph type="body" sz="quarter" idx="31" hasCustomPrompt="1"/>
          </p:nvPr>
        </p:nvSpPr>
        <p:spPr>
          <a:xfrm>
            <a:off x="4853475" y="3637274"/>
            <a:ext cx="6894790" cy="783869"/>
          </a:xfrm>
        </p:spPr>
        <p:txBody>
          <a:bodyPr anchor="ctr"/>
          <a:lstStyle>
            <a:lvl1pPr marL="0" indent="0">
              <a:lnSpc>
                <a:spcPct val="110000"/>
              </a:lnSpc>
              <a:buNone/>
              <a:defRPr sz="1400" b="0" i="0" spc="-25" baseline="0">
                <a:solidFill>
                  <a:schemeClr val="tx1"/>
                </a:solidFill>
                <a:latin typeface="Century Gothic" panose="020B0502020202020204" pitchFamily="34" charset="0"/>
                <a:ea typeface="Inter" panose="02000503000000020004" pitchFamily="2"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labore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consequat.sit</a:t>
            </a:r>
            <a:r>
              <a:rPr lang="en-US" dirty="0"/>
              <a:t>.</a:t>
            </a:r>
          </a:p>
        </p:txBody>
      </p:sp>
      <p:sp>
        <p:nvSpPr>
          <p:cNvPr id="27" name="Text Placeholder 12">
            <a:extLst>
              <a:ext uri="{FF2B5EF4-FFF2-40B4-BE49-F238E27FC236}">
                <a16:creationId xmlns:a16="http://schemas.microsoft.com/office/drawing/2014/main" id="{A8A4061C-D18E-276C-A7B3-5916A1DA7D2A}"/>
              </a:ext>
            </a:extLst>
          </p:cNvPr>
          <p:cNvSpPr>
            <a:spLocks noGrp="1"/>
          </p:cNvSpPr>
          <p:nvPr>
            <p:ph type="body" sz="quarter" idx="33"/>
          </p:nvPr>
        </p:nvSpPr>
        <p:spPr>
          <a:xfrm>
            <a:off x="4026739" y="4719162"/>
            <a:ext cx="7892987" cy="1117967"/>
          </a:xfrm>
          <a:prstGeom prst="roundRect">
            <a:avLst>
              <a:gd name="adj" fmla="val 7885"/>
            </a:avLst>
          </a:prstGeom>
          <a:solidFill>
            <a:schemeClr val="bg1"/>
          </a:solidFill>
          <a:ln w="0">
            <a:solidFill>
              <a:schemeClr val="accent1">
                <a:alpha val="0"/>
              </a:schemeClr>
            </a:solidFill>
          </a:ln>
          <a:effectLst>
            <a:outerShdw blurRad="493737" dist="38100" dir="5400000" algn="t" rotWithShape="0">
              <a:schemeClr val="accent2">
                <a:alpha val="14000"/>
              </a:schemeClr>
            </a:outerShdw>
          </a:effectLst>
        </p:spPr>
        <p:txBody>
          <a:bodyPr/>
          <a:lstStyle>
            <a:lvl1pPr marL="0" indent="0">
              <a:lnSpc>
                <a:spcPct val="120000"/>
              </a:lnSpc>
              <a:buNone/>
              <a:defRPr sz="1000" b="0" i="0" spc="-25" baseline="0">
                <a:ln>
                  <a:noFill/>
                </a:ln>
                <a:noFill/>
                <a:latin typeface="Century Gothic" panose="020B0502020202020204" pitchFamily="34" charset="0"/>
                <a:ea typeface="Inter" panose="02000503000000020004" pitchFamily="2" charset="0"/>
              </a:defRPr>
            </a:lvl1pPr>
          </a:lstStyle>
          <a:p>
            <a:pPr lvl="0"/>
            <a:r>
              <a:rPr lang="en-US"/>
              <a:t>Click to edit Master text styles</a:t>
            </a:r>
          </a:p>
        </p:txBody>
      </p:sp>
      <p:sp>
        <p:nvSpPr>
          <p:cNvPr id="28" name="Text Placeholder 12">
            <a:extLst>
              <a:ext uri="{FF2B5EF4-FFF2-40B4-BE49-F238E27FC236}">
                <a16:creationId xmlns:a16="http://schemas.microsoft.com/office/drawing/2014/main" id="{8AF850E0-902D-D0AB-9CFE-D815BBF2C548}"/>
              </a:ext>
            </a:extLst>
          </p:cNvPr>
          <p:cNvSpPr>
            <a:spLocks noGrp="1"/>
          </p:cNvSpPr>
          <p:nvPr>
            <p:ph type="body" sz="quarter" idx="34" hasCustomPrompt="1"/>
          </p:nvPr>
        </p:nvSpPr>
        <p:spPr>
          <a:xfrm>
            <a:off x="4853475" y="4891421"/>
            <a:ext cx="6894790" cy="783869"/>
          </a:xfrm>
        </p:spPr>
        <p:txBody>
          <a:bodyPr anchor="ctr"/>
          <a:lstStyle>
            <a:lvl1pPr marL="0" indent="0">
              <a:lnSpc>
                <a:spcPct val="110000"/>
              </a:lnSpc>
              <a:buNone/>
              <a:defRPr sz="1400" b="0" i="0" spc="-25" baseline="0">
                <a:solidFill>
                  <a:schemeClr val="tx1"/>
                </a:solidFill>
                <a:latin typeface="Century Gothic" panose="020B0502020202020204" pitchFamily="34" charset="0"/>
                <a:ea typeface="Inter" panose="02000503000000020004" pitchFamily="2"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labore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consequat.sit</a:t>
            </a:r>
            <a:r>
              <a:rPr lang="en-US" dirty="0"/>
              <a:t>.</a:t>
            </a:r>
          </a:p>
        </p:txBody>
      </p:sp>
      <p:sp>
        <p:nvSpPr>
          <p:cNvPr id="30" name="Text Placeholder 12">
            <a:extLst>
              <a:ext uri="{FF2B5EF4-FFF2-40B4-BE49-F238E27FC236}">
                <a16:creationId xmlns:a16="http://schemas.microsoft.com/office/drawing/2014/main" id="{049591F0-1E45-05B2-CE6A-5FF161E4F6E1}"/>
              </a:ext>
            </a:extLst>
          </p:cNvPr>
          <p:cNvSpPr>
            <a:spLocks noGrp="1" noChangeAspect="1"/>
          </p:cNvSpPr>
          <p:nvPr>
            <p:ph type="body" sz="quarter" idx="18" hasCustomPrompt="1"/>
          </p:nvPr>
        </p:nvSpPr>
        <p:spPr>
          <a:xfrm>
            <a:off x="4279546" y="1333727"/>
            <a:ext cx="370824" cy="371184"/>
          </a:xfrm>
          <a:prstGeom prst="roundRect">
            <a:avLst>
              <a:gd name="adj" fmla="val 35054"/>
            </a:avLst>
          </a:prstGeom>
          <a:solidFill>
            <a:schemeClr val="accent1"/>
          </a:solidFill>
          <a:ln w="0">
            <a:solidFill>
              <a:schemeClr val="accent1">
                <a:alpha val="0"/>
              </a:schemeClr>
            </a:solidFill>
          </a:ln>
        </p:spPr>
        <p:txBody>
          <a:bodyPr anchor="ctr">
            <a:normAutofit/>
          </a:bodyPr>
          <a:lstStyle>
            <a:lvl1pPr marL="0" indent="0" algn="ctr">
              <a:lnSpc>
                <a:spcPct val="110000"/>
              </a:lnSpc>
              <a:buNone/>
              <a:defRPr sz="1200" b="0" i="0" spc="-25" baseline="0">
                <a:solidFill>
                  <a:schemeClr val="bg1"/>
                </a:solidFill>
                <a:latin typeface="Century Gothic" panose="020B0502020202020204" pitchFamily="34" charset="0"/>
                <a:ea typeface="Inter" panose="02000503000000020004" pitchFamily="2" charset="0"/>
              </a:defRPr>
            </a:lvl1pPr>
          </a:lstStyle>
          <a:p>
            <a:pPr lvl="0"/>
            <a:r>
              <a:rPr lang="en-US" dirty="0"/>
              <a:t>1</a:t>
            </a:r>
          </a:p>
        </p:txBody>
      </p:sp>
      <p:sp>
        <p:nvSpPr>
          <p:cNvPr id="31" name="Text Placeholder 12">
            <a:extLst>
              <a:ext uri="{FF2B5EF4-FFF2-40B4-BE49-F238E27FC236}">
                <a16:creationId xmlns:a16="http://schemas.microsoft.com/office/drawing/2014/main" id="{8475BC08-BB76-C949-9063-9F42D0938FCD}"/>
              </a:ext>
            </a:extLst>
          </p:cNvPr>
          <p:cNvSpPr>
            <a:spLocks noGrp="1" noChangeAspect="1"/>
          </p:cNvSpPr>
          <p:nvPr>
            <p:ph type="body" sz="quarter" idx="29" hasCustomPrompt="1"/>
          </p:nvPr>
        </p:nvSpPr>
        <p:spPr>
          <a:xfrm>
            <a:off x="4279546" y="2587873"/>
            <a:ext cx="370824" cy="371184"/>
          </a:xfrm>
          <a:prstGeom prst="roundRect">
            <a:avLst>
              <a:gd name="adj" fmla="val 35054"/>
            </a:avLst>
          </a:prstGeom>
          <a:solidFill>
            <a:schemeClr val="accent1"/>
          </a:solidFill>
          <a:ln w="0">
            <a:solidFill>
              <a:schemeClr val="accent1">
                <a:alpha val="0"/>
              </a:schemeClr>
            </a:solidFill>
          </a:ln>
        </p:spPr>
        <p:txBody>
          <a:bodyPr anchor="ctr">
            <a:normAutofit/>
          </a:bodyPr>
          <a:lstStyle>
            <a:lvl1pPr marL="0" indent="0" algn="ctr">
              <a:lnSpc>
                <a:spcPct val="110000"/>
              </a:lnSpc>
              <a:buNone/>
              <a:defRPr sz="1200" b="0" i="0" spc="-25" baseline="0">
                <a:solidFill>
                  <a:schemeClr val="bg1"/>
                </a:solidFill>
                <a:latin typeface="Century Gothic" panose="020B0502020202020204" pitchFamily="34" charset="0"/>
                <a:ea typeface="Inter" panose="02000503000000020004" pitchFamily="2" charset="0"/>
              </a:defRPr>
            </a:lvl1pPr>
          </a:lstStyle>
          <a:p>
            <a:pPr lvl="0"/>
            <a:r>
              <a:rPr lang="en-US" dirty="0"/>
              <a:t>2</a:t>
            </a:r>
          </a:p>
        </p:txBody>
      </p:sp>
      <p:sp>
        <p:nvSpPr>
          <p:cNvPr id="32" name="Text Placeholder 12">
            <a:extLst>
              <a:ext uri="{FF2B5EF4-FFF2-40B4-BE49-F238E27FC236}">
                <a16:creationId xmlns:a16="http://schemas.microsoft.com/office/drawing/2014/main" id="{D58085D8-DA4B-0939-BB3F-40E3B5FA24C1}"/>
              </a:ext>
            </a:extLst>
          </p:cNvPr>
          <p:cNvSpPr>
            <a:spLocks noGrp="1" noChangeAspect="1"/>
          </p:cNvSpPr>
          <p:nvPr>
            <p:ph type="body" sz="quarter" idx="32" hasCustomPrompt="1"/>
          </p:nvPr>
        </p:nvSpPr>
        <p:spPr>
          <a:xfrm>
            <a:off x="4279546" y="3842019"/>
            <a:ext cx="370824" cy="371184"/>
          </a:xfrm>
          <a:prstGeom prst="roundRect">
            <a:avLst>
              <a:gd name="adj" fmla="val 35054"/>
            </a:avLst>
          </a:prstGeom>
          <a:solidFill>
            <a:schemeClr val="accent1"/>
          </a:solidFill>
          <a:ln w="0">
            <a:solidFill>
              <a:schemeClr val="accent1">
                <a:alpha val="0"/>
              </a:schemeClr>
            </a:solidFill>
          </a:ln>
        </p:spPr>
        <p:txBody>
          <a:bodyPr anchor="ctr">
            <a:normAutofit/>
          </a:bodyPr>
          <a:lstStyle>
            <a:lvl1pPr marL="0" indent="0" algn="ctr">
              <a:lnSpc>
                <a:spcPct val="110000"/>
              </a:lnSpc>
              <a:buNone/>
              <a:defRPr sz="1200" b="0" i="0" spc="-25" baseline="0">
                <a:solidFill>
                  <a:schemeClr val="bg1"/>
                </a:solidFill>
                <a:latin typeface="Century Gothic" panose="020B0502020202020204" pitchFamily="34" charset="0"/>
                <a:ea typeface="Inter" panose="02000503000000020004" pitchFamily="2" charset="0"/>
              </a:defRPr>
            </a:lvl1pPr>
          </a:lstStyle>
          <a:p>
            <a:pPr lvl="0"/>
            <a:r>
              <a:rPr lang="en-US" dirty="0"/>
              <a:t>3</a:t>
            </a:r>
          </a:p>
        </p:txBody>
      </p:sp>
      <p:sp>
        <p:nvSpPr>
          <p:cNvPr id="33" name="Text Placeholder 12">
            <a:extLst>
              <a:ext uri="{FF2B5EF4-FFF2-40B4-BE49-F238E27FC236}">
                <a16:creationId xmlns:a16="http://schemas.microsoft.com/office/drawing/2014/main" id="{8953080F-E1E8-6B1F-FC9F-AC1929C9AA66}"/>
              </a:ext>
            </a:extLst>
          </p:cNvPr>
          <p:cNvSpPr>
            <a:spLocks noGrp="1" noChangeAspect="1"/>
          </p:cNvSpPr>
          <p:nvPr>
            <p:ph type="body" sz="quarter" idx="35" hasCustomPrompt="1"/>
          </p:nvPr>
        </p:nvSpPr>
        <p:spPr>
          <a:xfrm>
            <a:off x="4279546" y="5096166"/>
            <a:ext cx="370824" cy="371184"/>
          </a:xfrm>
          <a:prstGeom prst="roundRect">
            <a:avLst>
              <a:gd name="adj" fmla="val 35054"/>
            </a:avLst>
          </a:prstGeom>
          <a:solidFill>
            <a:schemeClr val="accent1"/>
          </a:solidFill>
          <a:ln w="0">
            <a:solidFill>
              <a:schemeClr val="accent1">
                <a:alpha val="0"/>
              </a:schemeClr>
            </a:solidFill>
          </a:ln>
        </p:spPr>
        <p:txBody>
          <a:bodyPr anchor="ctr">
            <a:normAutofit/>
          </a:bodyPr>
          <a:lstStyle>
            <a:lvl1pPr marL="0" indent="0" algn="ctr">
              <a:lnSpc>
                <a:spcPct val="110000"/>
              </a:lnSpc>
              <a:buNone/>
              <a:defRPr sz="1200" b="0" i="0" spc="-25" baseline="0">
                <a:solidFill>
                  <a:schemeClr val="bg1"/>
                </a:solidFill>
                <a:latin typeface="Century Gothic" panose="020B0502020202020204" pitchFamily="34" charset="0"/>
                <a:ea typeface="Inter" panose="02000503000000020004" pitchFamily="2" charset="0"/>
              </a:defRPr>
            </a:lvl1pPr>
          </a:lstStyle>
          <a:p>
            <a:pPr lvl="0"/>
            <a:r>
              <a:rPr lang="en-US" dirty="0"/>
              <a:t>4</a:t>
            </a:r>
          </a:p>
        </p:txBody>
      </p:sp>
    </p:spTree>
    <p:extLst>
      <p:ext uri="{BB962C8B-B14F-4D97-AF65-F5344CB8AC3E}">
        <p14:creationId xmlns:p14="http://schemas.microsoft.com/office/powerpoint/2010/main" val="286567309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Text Bullet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5A35B5B8-AAFE-D33E-DA7A-4B2ECADFF13A}"/>
              </a:ext>
            </a:extLst>
          </p:cNvPr>
          <p:cNvSpPr>
            <a:spLocks noGrp="1"/>
          </p:cNvSpPr>
          <p:nvPr>
            <p:ph type="title" hasCustomPrompt="1"/>
          </p:nvPr>
        </p:nvSpPr>
        <p:spPr>
          <a:xfrm>
            <a:off x="360531" y="345990"/>
            <a:ext cx="3099056" cy="2536911"/>
          </a:xfrm>
        </p:spPr>
        <p:txBody>
          <a:bodyPr anchor="b"/>
          <a:lstStyle>
            <a:lvl1pPr>
              <a:defRPr>
                <a:solidFill>
                  <a:schemeClr val="tx2"/>
                </a:solidFill>
              </a:defRPr>
            </a:lvl1pPr>
          </a:lstStyle>
          <a:p>
            <a:r>
              <a:rPr lang="en-US" dirty="0"/>
              <a:t>Lorem ipsum dolor</a:t>
            </a:r>
          </a:p>
        </p:txBody>
      </p:sp>
      <p:cxnSp>
        <p:nvCxnSpPr>
          <p:cNvPr id="10" name="Straight Connector 9">
            <a:extLst>
              <a:ext uri="{FF2B5EF4-FFF2-40B4-BE49-F238E27FC236}">
                <a16:creationId xmlns:a16="http://schemas.microsoft.com/office/drawing/2014/main" id="{44D7CEF7-0F63-8F68-F8D8-69FCF831C797}"/>
              </a:ext>
            </a:extLst>
          </p:cNvPr>
          <p:cNvCxnSpPr>
            <a:cxnSpLocks/>
          </p:cNvCxnSpPr>
          <p:nvPr userDrawn="1"/>
        </p:nvCxnSpPr>
        <p:spPr>
          <a:xfrm flipH="1">
            <a:off x="360531" y="3149600"/>
            <a:ext cx="851010" cy="0"/>
          </a:xfrm>
          <a:prstGeom prst="line">
            <a:avLst/>
          </a:prstGeom>
          <a:ln w="1016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3" name="Slide Number Placeholder 12">
            <a:extLst>
              <a:ext uri="{FF2B5EF4-FFF2-40B4-BE49-F238E27FC236}">
                <a16:creationId xmlns:a16="http://schemas.microsoft.com/office/drawing/2014/main" id="{5F6AA034-067E-BF6E-E690-8D681EF946F2}"/>
              </a:ext>
            </a:extLst>
          </p:cNvPr>
          <p:cNvSpPr>
            <a:spLocks noGrp="1"/>
          </p:cNvSpPr>
          <p:nvPr>
            <p:ph type="sldNum" sz="quarter" idx="36"/>
          </p:nvPr>
        </p:nvSpPr>
        <p:spPr>
          <a:xfrm>
            <a:off x="1727593" y="6378233"/>
            <a:ext cx="876357" cy="365125"/>
          </a:xfrm>
          <a:prstGeom prst="rect">
            <a:avLst/>
          </a:prstGeom>
        </p:spPr>
        <p:txBody>
          <a:bodyPr/>
          <a:lstStyle>
            <a:lvl1pPr>
              <a:defRPr>
                <a:solidFill>
                  <a:schemeClr val="bg2"/>
                </a:solidFill>
              </a:defRPr>
            </a:lvl1pPr>
          </a:lstStyle>
          <a:p>
            <a:r>
              <a:rPr lang="en-US">
                <a:latin typeface="Century Gothic" panose="020B0502020202020204" pitchFamily="34" charset="0"/>
              </a:rPr>
              <a:t>|    </a:t>
            </a:r>
            <a:fld id="{298D9031-2DC4-6A42-8DBA-0D4123D26D12}" type="slidenum">
              <a:rPr lang="en-US" smtClean="0">
                <a:latin typeface="Century Gothic" panose="020B0502020202020204" pitchFamily="34" charset="0"/>
              </a:rPr>
              <a:pPr/>
              <a:t>‹#›</a:t>
            </a:fld>
            <a:endParaRPr lang="en-US" dirty="0">
              <a:latin typeface="Century Gothic" panose="020B0502020202020204" pitchFamily="34" charset="0"/>
            </a:endParaRPr>
          </a:p>
        </p:txBody>
      </p:sp>
      <p:pic>
        <p:nvPicPr>
          <p:cNvPr id="4" name="Picture 3" descr="A picture containing graphics, font, graphic design, screenshot&#10;&#10;Description automatically generated">
            <a:extLst>
              <a:ext uri="{FF2B5EF4-FFF2-40B4-BE49-F238E27FC236}">
                <a16:creationId xmlns:a16="http://schemas.microsoft.com/office/drawing/2014/main" id="{9104DFFA-1DDA-6BFA-A50F-62D9A4C37132}"/>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56572" y="6471306"/>
            <a:ext cx="1332601" cy="184431"/>
          </a:xfrm>
          <a:prstGeom prst="rect">
            <a:avLst/>
          </a:prstGeom>
        </p:spPr>
      </p:pic>
      <p:sp>
        <p:nvSpPr>
          <p:cNvPr id="2" name="Text Placeholder 12">
            <a:extLst>
              <a:ext uri="{FF2B5EF4-FFF2-40B4-BE49-F238E27FC236}">
                <a16:creationId xmlns:a16="http://schemas.microsoft.com/office/drawing/2014/main" id="{048482C7-2D94-2825-9648-57601CBD6E70}"/>
              </a:ext>
            </a:extLst>
          </p:cNvPr>
          <p:cNvSpPr>
            <a:spLocks noGrp="1"/>
          </p:cNvSpPr>
          <p:nvPr>
            <p:ph type="body" sz="quarter" idx="26"/>
          </p:nvPr>
        </p:nvSpPr>
        <p:spPr>
          <a:xfrm>
            <a:off x="4026739" y="956723"/>
            <a:ext cx="7892987" cy="1117967"/>
          </a:xfrm>
          <a:prstGeom prst="roundRect">
            <a:avLst>
              <a:gd name="adj" fmla="val 7885"/>
            </a:avLst>
          </a:prstGeom>
          <a:solidFill>
            <a:schemeClr val="bg1"/>
          </a:solidFill>
          <a:ln w="0">
            <a:solidFill>
              <a:schemeClr val="accent1">
                <a:alpha val="0"/>
              </a:schemeClr>
            </a:solidFill>
          </a:ln>
          <a:effectLst>
            <a:outerShdw blurRad="493737" dist="38100" dir="5400000" algn="t" rotWithShape="0">
              <a:schemeClr val="accent2">
                <a:alpha val="14000"/>
              </a:schemeClr>
            </a:outerShdw>
          </a:effectLst>
        </p:spPr>
        <p:txBody>
          <a:bodyPr/>
          <a:lstStyle>
            <a:lvl1pPr marL="0" indent="0">
              <a:lnSpc>
                <a:spcPct val="120000"/>
              </a:lnSpc>
              <a:buNone/>
              <a:defRPr sz="1000" b="0" i="0" spc="-25" baseline="0">
                <a:ln>
                  <a:noFill/>
                </a:ln>
                <a:noFill/>
                <a:latin typeface="Century Gothic" panose="020B0502020202020204" pitchFamily="34" charset="0"/>
                <a:ea typeface="Inter" panose="02000503000000020004" pitchFamily="2" charset="0"/>
              </a:defRPr>
            </a:lvl1pPr>
          </a:lstStyle>
          <a:p>
            <a:pPr marL="0" lvl="0" indent="0" algn="r" defTabSz="457200" rtl="1" eaLnBrk="1" latinLnBrk="0" hangingPunct="1">
              <a:lnSpc>
                <a:spcPct val="120000"/>
              </a:lnSpc>
              <a:spcBef>
                <a:spcPts val="500"/>
              </a:spcBef>
              <a:buClr>
                <a:schemeClr val="accent1"/>
              </a:buClr>
              <a:buSzPct val="120000"/>
              <a:buFont typeface="Arial" panose="020B0604020202020204" pitchFamily="34" charset="0"/>
              <a:buNone/>
              <a:tabLst/>
            </a:pPr>
            <a:r>
              <a:rPr lang="en-US"/>
              <a:t>Click to edit Master text styles</a:t>
            </a:r>
          </a:p>
        </p:txBody>
      </p:sp>
      <p:sp>
        <p:nvSpPr>
          <p:cNvPr id="3" name="Text Placeholder 12">
            <a:extLst>
              <a:ext uri="{FF2B5EF4-FFF2-40B4-BE49-F238E27FC236}">
                <a16:creationId xmlns:a16="http://schemas.microsoft.com/office/drawing/2014/main" id="{DA096052-6556-D18B-2F1D-49E1E9D9F7B4}"/>
              </a:ext>
            </a:extLst>
          </p:cNvPr>
          <p:cNvSpPr>
            <a:spLocks noGrp="1"/>
          </p:cNvSpPr>
          <p:nvPr>
            <p:ph type="body" sz="quarter" idx="13" hasCustomPrompt="1"/>
          </p:nvPr>
        </p:nvSpPr>
        <p:spPr>
          <a:xfrm>
            <a:off x="4853475" y="1128982"/>
            <a:ext cx="6894790" cy="783869"/>
          </a:xfrm>
        </p:spPr>
        <p:txBody>
          <a:bodyPr anchor="ctr"/>
          <a:lstStyle>
            <a:lvl1pPr marL="0" indent="0">
              <a:lnSpc>
                <a:spcPct val="110000"/>
              </a:lnSpc>
              <a:buNone/>
              <a:defRPr sz="1400" b="0" i="0" spc="-25" baseline="0">
                <a:solidFill>
                  <a:schemeClr val="tx1"/>
                </a:solidFill>
                <a:latin typeface="Century Gothic" panose="020B0502020202020204" pitchFamily="34" charset="0"/>
                <a:ea typeface="Inter" panose="02000503000000020004" pitchFamily="2"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labore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consequat.sit</a:t>
            </a:r>
            <a:r>
              <a:rPr lang="en-US" dirty="0"/>
              <a:t>.</a:t>
            </a:r>
          </a:p>
        </p:txBody>
      </p:sp>
      <p:sp>
        <p:nvSpPr>
          <p:cNvPr id="21" name="Text Placeholder 12">
            <a:extLst>
              <a:ext uri="{FF2B5EF4-FFF2-40B4-BE49-F238E27FC236}">
                <a16:creationId xmlns:a16="http://schemas.microsoft.com/office/drawing/2014/main" id="{F1B9778B-2847-C01B-535E-9A233AF76B58}"/>
              </a:ext>
            </a:extLst>
          </p:cNvPr>
          <p:cNvSpPr>
            <a:spLocks noGrp="1"/>
          </p:cNvSpPr>
          <p:nvPr>
            <p:ph type="body" sz="quarter" idx="27"/>
          </p:nvPr>
        </p:nvSpPr>
        <p:spPr>
          <a:xfrm>
            <a:off x="4026739" y="2210869"/>
            <a:ext cx="7892987" cy="1117967"/>
          </a:xfrm>
          <a:prstGeom prst="roundRect">
            <a:avLst>
              <a:gd name="adj" fmla="val 7885"/>
            </a:avLst>
          </a:prstGeom>
          <a:solidFill>
            <a:schemeClr val="bg1"/>
          </a:solidFill>
          <a:ln w="0">
            <a:solidFill>
              <a:schemeClr val="accent1">
                <a:alpha val="0"/>
              </a:schemeClr>
            </a:solidFill>
          </a:ln>
          <a:effectLst>
            <a:outerShdw blurRad="493737" dist="38100" dir="5400000" algn="t" rotWithShape="0">
              <a:schemeClr val="accent2">
                <a:alpha val="14000"/>
              </a:schemeClr>
            </a:outerShdw>
          </a:effectLst>
        </p:spPr>
        <p:txBody>
          <a:bodyPr/>
          <a:lstStyle>
            <a:lvl1pPr marL="0" indent="0">
              <a:lnSpc>
                <a:spcPct val="120000"/>
              </a:lnSpc>
              <a:buNone/>
              <a:defRPr sz="1000" b="0" i="0" spc="-25" baseline="0">
                <a:ln>
                  <a:noFill/>
                </a:ln>
                <a:noFill/>
                <a:latin typeface="Century Gothic" panose="020B0502020202020204" pitchFamily="34" charset="0"/>
                <a:ea typeface="Inter" panose="02000503000000020004" pitchFamily="2" charset="0"/>
              </a:defRPr>
            </a:lvl1pPr>
          </a:lstStyle>
          <a:p>
            <a:pPr lvl="0"/>
            <a:r>
              <a:rPr lang="en-US"/>
              <a:t>Click to edit Master text styles</a:t>
            </a:r>
          </a:p>
        </p:txBody>
      </p:sp>
      <p:sp>
        <p:nvSpPr>
          <p:cNvPr id="22" name="Text Placeholder 12">
            <a:extLst>
              <a:ext uri="{FF2B5EF4-FFF2-40B4-BE49-F238E27FC236}">
                <a16:creationId xmlns:a16="http://schemas.microsoft.com/office/drawing/2014/main" id="{335CDF73-AC5F-2CE0-3F32-8C916CF96FBC}"/>
              </a:ext>
            </a:extLst>
          </p:cNvPr>
          <p:cNvSpPr>
            <a:spLocks noGrp="1"/>
          </p:cNvSpPr>
          <p:nvPr>
            <p:ph type="body" sz="quarter" idx="28" hasCustomPrompt="1"/>
          </p:nvPr>
        </p:nvSpPr>
        <p:spPr>
          <a:xfrm>
            <a:off x="4853475" y="2383128"/>
            <a:ext cx="6894790" cy="783869"/>
          </a:xfrm>
        </p:spPr>
        <p:txBody>
          <a:bodyPr anchor="ctr"/>
          <a:lstStyle>
            <a:lvl1pPr marL="0" indent="0">
              <a:lnSpc>
                <a:spcPct val="110000"/>
              </a:lnSpc>
              <a:buNone/>
              <a:defRPr sz="1400" b="0" i="0" spc="-25" baseline="0">
                <a:solidFill>
                  <a:schemeClr val="tx1"/>
                </a:solidFill>
                <a:latin typeface="Century Gothic" panose="020B0502020202020204" pitchFamily="34" charset="0"/>
                <a:ea typeface="Inter" panose="02000503000000020004" pitchFamily="2"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labore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consequat.sit</a:t>
            </a:r>
            <a:r>
              <a:rPr lang="en-US" dirty="0"/>
              <a:t>.</a:t>
            </a:r>
          </a:p>
        </p:txBody>
      </p:sp>
      <p:sp>
        <p:nvSpPr>
          <p:cNvPr id="24" name="Text Placeholder 12">
            <a:extLst>
              <a:ext uri="{FF2B5EF4-FFF2-40B4-BE49-F238E27FC236}">
                <a16:creationId xmlns:a16="http://schemas.microsoft.com/office/drawing/2014/main" id="{AAD044EF-4091-B50E-E470-4B21655AC172}"/>
              </a:ext>
            </a:extLst>
          </p:cNvPr>
          <p:cNvSpPr>
            <a:spLocks noGrp="1"/>
          </p:cNvSpPr>
          <p:nvPr>
            <p:ph type="body" sz="quarter" idx="30"/>
          </p:nvPr>
        </p:nvSpPr>
        <p:spPr>
          <a:xfrm>
            <a:off x="4026739" y="3465015"/>
            <a:ext cx="7892987" cy="1117967"/>
          </a:xfrm>
          <a:prstGeom prst="roundRect">
            <a:avLst>
              <a:gd name="adj" fmla="val 7885"/>
            </a:avLst>
          </a:prstGeom>
          <a:solidFill>
            <a:schemeClr val="bg1"/>
          </a:solidFill>
          <a:ln w="0">
            <a:solidFill>
              <a:schemeClr val="accent1">
                <a:alpha val="0"/>
              </a:schemeClr>
            </a:solidFill>
          </a:ln>
          <a:effectLst>
            <a:outerShdw blurRad="493737" dist="38100" dir="5400000" algn="t" rotWithShape="0">
              <a:schemeClr val="accent2">
                <a:alpha val="14000"/>
              </a:schemeClr>
            </a:outerShdw>
          </a:effectLst>
        </p:spPr>
        <p:txBody>
          <a:bodyPr/>
          <a:lstStyle>
            <a:lvl1pPr marL="0" indent="0">
              <a:lnSpc>
                <a:spcPct val="120000"/>
              </a:lnSpc>
              <a:buNone/>
              <a:defRPr sz="1000" b="0" i="0" spc="-25" baseline="0">
                <a:ln>
                  <a:noFill/>
                </a:ln>
                <a:noFill/>
                <a:latin typeface="Century Gothic" panose="020B0502020202020204" pitchFamily="34" charset="0"/>
                <a:ea typeface="Inter" panose="02000503000000020004" pitchFamily="2" charset="0"/>
              </a:defRPr>
            </a:lvl1pPr>
          </a:lstStyle>
          <a:p>
            <a:pPr lvl="0"/>
            <a:r>
              <a:rPr lang="en-US"/>
              <a:t>Click to edit Master text styles</a:t>
            </a:r>
          </a:p>
        </p:txBody>
      </p:sp>
      <p:sp>
        <p:nvSpPr>
          <p:cNvPr id="25" name="Text Placeholder 12">
            <a:extLst>
              <a:ext uri="{FF2B5EF4-FFF2-40B4-BE49-F238E27FC236}">
                <a16:creationId xmlns:a16="http://schemas.microsoft.com/office/drawing/2014/main" id="{6EA179AD-19EB-5AF3-E8D6-A2C5567295F2}"/>
              </a:ext>
            </a:extLst>
          </p:cNvPr>
          <p:cNvSpPr>
            <a:spLocks noGrp="1"/>
          </p:cNvSpPr>
          <p:nvPr>
            <p:ph type="body" sz="quarter" idx="31" hasCustomPrompt="1"/>
          </p:nvPr>
        </p:nvSpPr>
        <p:spPr>
          <a:xfrm>
            <a:off x="4853475" y="3637274"/>
            <a:ext cx="6894790" cy="783869"/>
          </a:xfrm>
        </p:spPr>
        <p:txBody>
          <a:bodyPr anchor="ctr"/>
          <a:lstStyle>
            <a:lvl1pPr marL="0" indent="0">
              <a:lnSpc>
                <a:spcPct val="110000"/>
              </a:lnSpc>
              <a:buNone/>
              <a:defRPr sz="1400" b="0" i="0" spc="-25" baseline="0">
                <a:solidFill>
                  <a:schemeClr val="tx1"/>
                </a:solidFill>
                <a:latin typeface="Century Gothic" panose="020B0502020202020204" pitchFamily="34" charset="0"/>
                <a:ea typeface="Inter" panose="02000503000000020004" pitchFamily="2"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labore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consequat.sit</a:t>
            </a:r>
            <a:r>
              <a:rPr lang="en-US" dirty="0"/>
              <a:t>.</a:t>
            </a:r>
          </a:p>
        </p:txBody>
      </p:sp>
      <p:sp>
        <p:nvSpPr>
          <p:cNvPr id="27" name="Text Placeholder 12">
            <a:extLst>
              <a:ext uri="{FF2B5EF4-FFF2-40B4-BE49-F238E27FC236}">
                <a16:creationId xmlns:a16="http://schemas.microsoft.com/office/drawing/2014/main" id="{728F91DA-474A-D499-BECB-A2A253F35B0C}"/>
              </a:ext>
            </a:extLst>
          </p:cNvPr>
          <p:cNvSpPr>
            <a:spLocks noGrp="1"/>
          </p:cNvSpPr>
          <p:nvPr>
            <p:ph type="body" sz="quarter" idx="33"/>
          </p:nvPr>
        </p:nvSpPr>
        <p:spPr>
          <a:xfrm>
            <a:off x="4026739" y="4719162"/>
            <a:ext cx="7892987" cy="1117967"/>
          </a:xfrm>
          <a:prstGeom prst="roundRect">
            <a:avLst>
              <a:gd name="adj" fmla="val 7885"/>
            </a:avLst>
          </a:prstGeom>
          <a:solidFill>
            <a:schemeClr val="bg1"/>
          </a:solidFill>
          <a:ln w="0">
            <a:solidFill>
              <a:schemeClr val="accent1">
                <a:alpha val="0"/>
              </a:schemeClr>
            </a:solidFill>
          </a:ln>
          <a:effectLst>
            <a:outerShdw blurRad="493737" dist="38100" dir="5400000" algn="t" rotWithShape="0">
              <a:schemeClr val="accent2">
                <a:alpha val="14000"/>
              </a:schemeClr>
            </a:outerShdw>
          </a:effectLst>
        </p:spPr>
        <p:txBody>
          <a:bodyPr/>
          <a:lstStyle>
            <a:lvl1pPr marL="0" indent="0">
              <a:lnSpc>
                <a:spcPct val="120000"/>
              </a:lnSpc>
              <a:buNone/>
              <a:defRPr sz="1000" b="0" i="0" spc="-25" baseline="0">
                <a:ln>
                  <a:noFill/>
                </a:ln>
                <a:noFill/>
                <a:latin typeface="Century Gothic" panose="020B0502020202020204" pitchFamily="34" charset="0"/>
                <a:ea typeface="Inter" panose="02000503000000020004" pitchFamily="2" charset="0"/>
              </a:defRPr>
            </a:lvl1pPr>
          </a:lstStyle>
          <a:p>
            <a:pPr lvl="0"/>
            <a:r>
              <a:rPr lang="en-US"/>
              <a:t>Click to edit Master text styles</a:t>
            </a:r>
          </a:p>
        </p:txBody>
      </p:sp>
      <p:sp>
        <p:nvSpPr>
          <p:cNvPr id="28" name="Text Placeholder 12">
            <a:extLst>
              <a:ext uri="{FF2B5EF4-FFF2-40B4-BE49-F238E27FC236}">
                <a16:creationId xmlns:a16="http://schemas.microsoft.com/office/drawing/2014/main" id="{DB45DC80-B0FA-B107-45B0-19F0D61FD046}"/>
              </a:ext>
            </a:extLst>
          </p:cNvPr>
          <p:cNvSpPr>
            <a:spLocks noGrp="1"/>
          </p:cNvSpPr>
          <p:nvPr>
            <p:ph type="body" sz="quarter" idx="34" hasCustomPrompt="1"/>
          </p:nvPr>
        </p:nvSpPr>
        <p:spPr>
          <a:xfrm>
            <a:off x="4853475" y="4891421"/>
            <a:ext cx="6894790" cy="783869"/>
          </a:xfrm>
        </p:spPr>
        <p:txBody>
          <a:bodyPr anchor="ctr"/>
          <a:lstStyle>
            <a:lvl1pPr marL="0" indent="0">
              <a:lnSpc>
                <a:spcPct val="110000"/>
              </a:lnSpc>
              <a:buNone/>
              <a:defRPr sz="1400" b="0" i="0" spc="-25" baseline="0">
                <a:solidFill>
                  <a:schemeClr val="tx1"/>
                </a:solidFill>
                <a:latin typeface="Century Gothic" panose="020B0502020202020204" pitchFamily="34" charset="0"/>
                <a:ea typeface="Inter" panose="02000503000000020004" pitchFamily="2"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labore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consequat.sit</a:t>
            </a:r>
            <a:r>
              <a:rPr lang="en-US" dirty="0"/>
              <a:t>.</a:t>
            </a:r>
          </a:p>
        </p:txBody>
      </p:sp>
      <p:sp>
        <p:nvSpPr>
          <p:cNvPr id="30" name="Text Placeholder 12">
            <a:extLst>
              <a:ext uri="{FF2B5EF4-FFF2-40B4-BE49-F238E27FC236}">
                <a16:creationId xmlns:a16="http://schemas.microsoft.com/office/drawing/2014/main" id="{8ABF2743-EE66-DB19-CBE7-4087A2F4D95F}"/>
              </a:ext>
            </a:extLst>
          </p:cNvPr>
          <p:cNvSpPr>
            <a:spLocks noGrp="1" noChangeAspect="1"/>
          </p:cNvSpPr>
          <p:nvPr>
            <p:ph type="body" sz="quarter" idx="18" hasCustomPrompt="1"/>
          </p:nvPr>
        </p:nvSpPr>
        <p:spPr>
          <a:xfrm>
            <a:off x="4279546" y="1333727"/>
            <a:ext cx="370824" cy="371184"/>
          </a:xfrm>
          <a:prstGeom prst="roundRect">
            <a:avLst>
              <a:gd name="adj" fmla="val 35054"/>
            </a:avLst>
          </a:prstGeom>
          <a:solidFill>
            <a:schemeClr val="accent1"/>
          </a:solidFill>
          <a:ln w="0">
            <a:solidFill>
              <a:schemeClr val="accent1">
                <a:alpha val="0"/>
              </a:schemeClr>
            </a:solidFill>
          </a:ln>
        </p:spPr>
        <p:txBody>
          <a:bodyPr anchor="ctr">
            <a:normAutofit/>
          </a:bodyPr>
          <a:lstStyle>
            <a:lvl1pPr marL="0" indent="0" algn="ctr">
              <a:lnSpc>
                <a:spcPct val="110000"/>
              </a:lnSpc>
              <a:buNone/>
              <a:defRPr sz="1200" b="0" i="0" spc="-25" baseline="0">
                <a:solidFill>
                  <a:schemeClr val="bg1"/>
                </a:solidFill>
                <a:latin typeface="Century Gothic" panose="020B0502020202020204" pitchFamily="34" charset="0"/>
                <a:ea typeface="Inter" panose="02000503000000020004" pitchFamily="2" charset="0"/>
              </a:defRPr>
            </a:lvl1pPr>
          </a:lstStyle>
          <a:p>
            <a:pPr lvl="0"/>
            <a:r>
              <a:rPr lang="en-US" dirty="0"/>
              <a:t>1</a:t>
            </a:r>
          </a:p>
        </p:txBody>
      </p:sp>
      <p:sp>
        <p:nvSpPr>
          <p:cNvPr id="31" name="Text Placeholder 12">
            <a:extLst>
              <a:ext uri="{FF2B5EF4-FFF2-40B4-BE49-F238E27FC236}">
                <a16:creationId xmlns:a16="http://schemas.microsoft.com/office/drawing/2014/main" id="{846FADDC-2488-9016-AF42-262E387B7157}"/>
              </a:ext>
            </a:extLst>
          </p:cNvPr>
          <p:cNvSpPr>
            <a:spLocks noGrp="1" noChangeAspect="1"/>
          </p:cNvSpPr>
          <p:nvPr>
            <p:ph type="body" sz="quarter" idx="29" hasCustomPrompt="1"/>
          </p:nvPr>
        </p:nvSpPr>
        <p:spPr>
          <a:xfrm>
            <a:off x="4279546" y="2587873"/>
            <a:ext cx="370824" cy="371184"/>
          </a:xfrm>
          <a:prstGeom prst="roundRect">
            <a:avLst>
              <a:gd name="adj" fmla="val 35054"/>
            </a:avLst>
          </a:prstGeom>
          <a:solidFill>
            <a:schemeClr val="accent1"/>
          </a:solidFill>
          <a:ln w="0">
            <a:solidFill>
              <a:schemeClr val="accent1">
                <a:alpha val="0"/>
              </a:schemeClr>
            </a:solidFill>
          </a:ln>
        </p:spPr>
        <p:txBody>
          <a:bodyPr anchor="ctr">
            <a:normAutofit/>
          </a:bodyPr>
          <a:lstStyle>
            <a:lvl1pPr marL="0" indent="0" algn="ctr">
              <a:lnSpc>
                <a:spcPct val="110000"/>
              </a:lnSpc>
              <a:buNone/>
              <a:defRPr sz="1200" b="0" i="0" spc="-25" baseline="0">
                <a:solidFill>
                  <a:schemeClr val="bg1"/>
                </a:solidFill>
                <a:latin typeface="Century Gothic" panose="020B0502020202020204" pitchFamily="34" charset="0"/>
                <a:ea typeface="Inter" panose="02000503000000020004" pitchFamily="2" charset="0"/>
              </a:defRPr>
            </a:lvl1pPr>
          </a:lstStyle>
          <a:p>
            <a:pPr lvl="0"/>
            <a:r>
              <a:rPr lang="en-US" dirty="0"/>
              <a:t>2</a:t>
            </a:r>
          </a:p>
        </p:txBody>
      </p:sp>
      <p:sp>
        <p:nvSpPr>
          <p:cNvPr id="32" name="Text Placeholder 12">
            <a:extLst>
              <a:ext uri="{FF2B5EF4-FFF2-40B4-BE49-F238E27FC236}">
                <a16:creationId xmlns:a16="http://schemas.microsoft.com/office/drawing/2014/main" id="{1DA60FAE-4221-F885-9E6A-C81D3020ABA4}"/>
              </a:ext>
            </a:extLst>
          </p:cNvPr>
          <p:cNvSpPr>
            <a:spLocks noGrp="1" noChangeAspect="1"/>
          </p:cNvSpPr>
          <p:nvPr>
            <p:ph type="body" sz="quarter" idx="32" hasCustomPrompt="1"/>
          </p:nvPr>
        </p:nvSpPr>
        <p:spPr>
          <a:xfrm>
            <a:off x="4279546" y="3842019"/>
            <a:ext cx="370824" cy="371184"/>
          </a:xfrm>
          <a:prstGeom prst="roundRect">
            <a:avLst>
              <a:gd name="adj" fmla="val 35054"/>
            </a:avLst>
          </a:prstGeom>
          <a:solidFill>
            <a:schemeClr val="accent1"/>
          </a:solidFill>
          <a:ln w="0">
            <a:solidFill>
              <a:schemeClr val="accent1">
                <a:alpha val="0"/>
              </a:schemeClr>
            </a:solidFill>
          </a:ln>
        </p:spPr>
        <p:txBody>
          <a:bodyPr anchor="ctr">
            <a:normAutofit/>
          </a:bodyPr>
          <a:lstStyle>
            <a:lvl1pPr marL="0" indent="0" algn="ctr">
              <a:lnSpc>
                <a:spcPct val="110000"/>
              </a:lnSpc>
              <a:buNone/>
              <a:defRPr sz="1200" b="0" i="0" spc="-25" baseline="0">
                <a:solidFill>
                  <a:schemeClr val="bg1"/>
                </a:solidFill>
                <a:latin typeface="Century Gothic" panose="020B0502020202020204" pitchFamily="34" charset="0"/>
                <a:ea typeface="Inter" panose="02000503000000020004" pitchFamily="2" charset="0"/>
              </a:defRPr>
            </a:lvl1pPr>
          </a:lstStyle>
          <a:p>
            <a:pPr lvl="0"/>
            <a:r>
              <a:rPr lang="en-US" dirty="0"/>
              <a:t>3</a:t>
            </a:r>
          </a:p>
        </p:txBody>
      </p:sp>
      <p:sp>
        <p:nvSpPr>
          <p:cNvPr id="33" name="Text Placeholder 12">
            <a:extLst>
              <a:ext uri="{FF2B5EF4-FFF2-40B4-BE49-F238E27FC236}">
                <a16:creationId xmlns:a16="http://schemas.microsoft.com/office/drawing/2014/main" id="{20311248-C4E7-B674-6605-024F1EA96D8B}"/>
              </a:ext>
            </a:extLst>
          </p:cNvPr>
          <p:cNvSpPr>
            <a:spLocks noGrp="1" noChangeAspect="1"/>
          </p:cNvSpPr>
          <p:nvPr>
            <p:ph type="body" sz="quarter" idx="35" hasCustomPrompt="1"/>
          </p:nvPr>
        </p:nvSpPr>
        <p:spPr>
          <a:xfrm>
            <a:off x="4279546" y="5096166"/>
            <a:ext cx="370824" cy="371184"/>
          </a:xfrm>
          <a:prstGeom prst="roundRect">
            <a:avLst>
              <a:gd name="adj" fmla="val 35054"/>
            </a:avLst>
          </a:prstGeom>
          <a:solidFill>
            <a:schemeClr val="accent1"/>
          </a:solidFill>
          <a:ln w="0">
            <a:solidFill>
              <a:schemeClr val="accent1">
                <a:alpha val="0"/>
              </a:schemeClr>
            </a:solidFill>
          </a:ln>
        </p:spPr>
        <p:txBody>
          <a:bodyPr anchor="ctr">
            <a:normAutofit/>
          </a:bodyPr>
          <a:lstStyle>
            <a:lvl1pPr marL="0" indent="0" algn="ctr">
              <a:lnSpc>
                <a:spcPct val="110000"/>
              </a:lnSpc>
              <a:buNone/>
              <a:defRPr sz="1200" b="0" i="0" spc="-25" baseline="0">
                <a:solidFill>
                  <a:schemeClr val="bg1"/>
                </a:solidFill>
                <a:latin typeface="Century Gothic" panose="020B0502020202020204" pitchFamily="34" charset="0"/>
                <a:ea typeface="Inter" panose="02000503000000020004" pitchFamily="2" charset="0"/>
              </a:defRPr>
            </a:lvl1pPr>
          </a:lstStyle>
          <a:p>
            <a:pPr lvl="0"/>
            <a:r>
              <a:rPr lang="en-US" dirty="0"/>
              <a:t>4</a:t>
            </a:r>
          </a:p>
        </p:txBody>
      </p:sp>
    </p:spTree>
    <p:extLst>
      <p:ext uri="{BB962C8B-B14F-4D97-AF65-F5344CB8AC3E}">
        <p14:creationId xmlns:p14="http://schemas.microsoft.com/office/powerpoint/2010/main" val="135565995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Items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ext Placeholder 12">
            <a:extLst>
              <a:ext uri="{FF2B5EF4-FFF2-40B4-BE49-F238E27FC236}">
                <a16:creationId xmlns:a16="http://schemas.microsoft.com/office/drawing/2014/main" id="{21547416-22A1-9BBF-D8C9-5B0BF34B9CD2}"/>
              </a:ext>
            </a:extLst>
          </p:cNvPr>
          <p:cNvSpPr>
            <a:spLocks noGrp="1"/>
          </p:cNvSpPr>
          <p:nvPr>
            <p:ph type="body" sz="quarter" idx="27"/>
          </p:nvPr>
        </p:nvSpPr>
        <p:spPr>
          <a:xfrm>
            <a:off x="730298" y="2207622"/>
            <a:ext cx="2051184" cy="2827841"/>
          </a:xfrm>
          <a:prstGeom prst="roundRect">
            <a:avLst>
              <a:gd name="adj" fmla="val 2931"/>
            </a:avLst>
          </a:prstGeom>
          <a:solidFill>
            <a:srgbClr val="EAF4FA"/>
          </a:solidFill>
          <a:ln w="0">
            <a:solidFill>
              <a:schemeClr val="accent1">
                <a:alpha val="0"/>
              </a:schemeClr>
            </a:solidFill>
          </a:ln>
          <a:effectLst>
            <a:outerShdw blurRad="493737" dist="222767" dir="5400000" algn="t" rotWithShape="0">
              <a:schemeClr val="accent2">
                <a:alpha val="14000"/>
              </a:schemeClr>
            </a:outerShdw>
          </a:effectLst>
        </p:spPr>
        <p:txBody>
          <a:bodyPr/>
          <a:lstStyle>
            <a:lvl1pPr marL="0" indent="0">
              <a:lnSpc>
                <a:spcPct val="120000"/>
              </a:lnSpc>
              <a:buNone/>
              <a:defRPr sz="1000" b="0" i="0" spc="-25" baseline="0">
                <a:ln>
                  <a:noFill/>
                </a:ln>
                <a:noFill/>
                <a:latin typeface="Century Gothic" panose="020B0502020202020204" pitchFamily="34" charset="0"/>
                <a:ea typeface="Inter" panose="02000503000000020004" pitchFamily="2" charset="0"/>
              </a:defRPr>
            </a:lvl1pPr>
          </a:lstStyle>
          <a:p>
            <a:pPr marL="0" lvl="0" indent="0" algn="r" defTabSz="457200" rtl="1" eaLnBrk="1" latinLnBrk="0" hangingPunct="1">
              <a:lnSpc>
                <a:spcPct val="120000"/>
              </a:lnSpc>
              <a:spcBef>
                <a:spcPts val="500"/>
              </a:spcBef>
              <a:buClr>
                <a:schemeClr val="accent1"/>
              </a:buClr>
              <a:buSzPct val="120000"/>
              <a:buFont typeface="Arial" panose="020B0604020202020204" pitchFamily="34" charset="0"/>
              <a:buNone/>
              <a:tabLst/>
            </a:pPr>
            <a:r>
              <a:rPr lang="en-US"/>
              <a:t>Click to edit Master text styles</a:t>
            </a:r>
          </a:p>
        </p:txBody>
      </p:sp>
      <p:sp>
        <p:nvSpPr>
          <p:cNvPr id="12" name="Text Placeholder 12">
            <a:extLst>
              <a:ext uri="{FF2B5EF4-FFF2-40B4-BE49-F238E27FC236}">
                <a16:creationId xmlns:a16="http://schemas.microsoft.com/office/drawing/2014/main" id="{71239954-398A-99CF-77F9-F8B25CD020F4}"/>
              </a:ext>
            </a:extLst>
          </p:cNvPr>
          <p:cNvSpPr>
            <a:spLocks noGrp="1"/>
          </p:cNvSpPr>
          <p:nvPr>
            <p:ph type="body" sz="quarter" idx="28"/>
          </p:nvPr>
        </p:nvSpPr>
        <p:spPr>
          <a:xfrm>
            <a:off x="2895789" y="2207622"/>
            <a:ext cx="2051184" cy="2827841"/>
          </a:xfrm>
          <a:prstGeom prst="roundRect">
            <a:avLst>
              <a:gd name="adj" fmla="val 2931"/>
            </a:avLst>
          </a:prstGeom>
          <a:solidFill>
            <a:srgbClr val="EAF4FA"/>
          </a:solidFill>
          <a:ln w="0">
            <a:solidFill>
              <a:schemeClr val="accent1">
                <a:alpha val="0"/>
              </a:schemeClr>
            </a:solidFill>
          </a:ln>
          <a:effectLst>
            <a:outerShdw blurRad="493737" dist="222767" dir="5400000" algn="t" rotWithShape="0">
              <a:schemeClr val="accent2">
                <a:alpha val="14000"/>
              </a:schemeClr>
            </a:outerShdw>
          </a:effectLst>
        </p:spPr>
        <p:txBody>
          <a:bodyPr/>
          <a:lstStyle>
            <a:lvl1pPr marL="0" indent="0">
              <a:lnSpc>
                <a:spcPct val="120000"/>
              </a:lnSpc>
              <a:buNone/>
              <a:defRPr sz="1000" b="0" i="0" spc="-25" baseline="0">
                <a:ln>
                  <a:noFill/>
                </a:ln>
                <a:noFill/>
                <a:latin typeface="Century Gothic" panose="020B0502020202020204" pitchFamily="34" charset="0"/>
                <a:ea typeface="Inter" panose="02000503000000020004" pitchFamily="2" charset="0"/>
              </a:defRPr>
            </a:lvl1pPr>
          </a:lstStyle>
          <a:p>
            <a:pPr lvl="0"/>
            <a:r>
              <a:rPr lang="en-US"/>
              <a:t>Click to edit Master text styles</a:t>
            </a:r>
          </a:p>
        </p:txBody>
      </p:sp>
      <p:sp>
        <p:nvSpPr>
          <p:cNvPr id="20" name="Text Placeholder 12">
            <a:extLst>
              <a:ext uri="{FF2B5EF4-FFF2-40B4-BE49-F238E27FC236}">
                <a16:creationId xmlns:a16="http://schemas.microsoft.com/office/drawing/2014/main" id="{5883C6B9-195C-FDD7-2567-7C30BC417B41}"/>
              </a:ext>
            </a:extLst>
          </p:cNvPr>
          <p:cNvSpPr>
            <a:spLocks noGrp="1"/>
          </p:cNvSpPr>
          <p:nvPr>
            <p:ph type="body" sz="quarter" idx="31"/>
          </p:nvPr>
        </p:nvSpPr>
        <p:spPr>
          <a:xfrm>
            <a:off x="5061280" y="2207622"/>
            <a:ext cx="2051184" cy="2827841"/>
          </a:xfrm>
          <a:prstGeom prst="roundRect">
            <a:avLst>
              <a:gd name="adj" fmla="val 2931"/>
            </a:avLst>
          </a:prstGeom>
          <a:solidFill>
            <a:srgbClr val="EAF4FA"/>
          </a:solidFill>
          <a:ln w="0">
            <a:solidFill>
              <a:schemeClr val="accent1">
                <a:alpha val="0"/>
              </a:schemeClr>
            </a:solidFill>
          </a:ln>
          <a:effectLst>
            <a:outerShdw blurRad="493737" dist="222767" dir="5400000" algn="t" rotWithShape="0">
              <a:schemeClr val="accent2">
                <a:alpha val="14000"/>
              </a:schemeClr>
            </a:outerShdw>
          </a:effectLst>
        </p:spPr>
        <p:txBody>
          <a:bodyPr/>
          <a:lstStyle>
            <a:lvl1pPr marL="0" indent="0">
              <a:lnSpc>
                <a:spcPct val="120000"/>
              </a:lnSpc>
              <a:buNone/>
              <a:defRPr sz="1000" b="0" i="0" spc="-25" baseline="0">
                <a:ln>
                  <a:noFill/>
                </a:ln>
                <a:noFill/>
                <a:latin typeface="Century Gothic" panose="020B0502020202020204" pitchFamily="34" charset="0"/>
                <a:ea typeface="Inter" panose="02000503000000020004" pitchFamily="2" charset="0"/>
              </a:defRPr>
            </a:lvl1pPr>
          </a:lstStyle>
          <a:p>
            <a:pPr lvl="0"/>
            <a:r>
              <a:rPr lang="en-US"/>
              <a:t>Click to edit Master text styles</a:t>
            </a:r>
          </a:p>
        </p:txBody>
      </p:sp>
      <p:sp>
        <p:nvSpPr>
          <p:cNvPr id="25" name="Text Placeholder 12">
            <a:extLst>
              <a:ext uri="{FF2B5EF4-FFF2-40B4-BE49-F238E27FC236}">
                <a16:creationId xmlns:a16="http://schemas.microsoft.com/office/drawing/2014/main" id="{03696BDA-EF4E-5DF1-91E7-C7DC187B9618}"/>
              </a:ext>
            </a:extLst>
          </p:cNvPr>
          <p:cNvSpPr>
            <a:spLocks noGrp="1"/>
          </p:cNvSpPr>
          <p:nvPr>
            <p:ph type="body" sz="quarter" idx="34"/>
          </p:nvPr>
        </p:nvSpPr>
        <p:spPr>
          <a:xfrm>
            <a:off x="7226771" y="2207622"/>
            <a:ext cx="2051184" cy="2827841"/>
          </a:xfrm>
          <a:prstGeom prst="roundRect">
            <a:avLst>
              <a:gd name="adj" fmla="val 2931"/>
            </a:avLst>
          </a:prstGeom>
          <a:solidFill>
            <a:srgbClr val="EAF4FA"/>
          </a:solidFill>
          <a:ln w="0">
            <a:solidFill>
              <a:schemeClr val="accent1">
                <a:alpha val="0"/>
              </a:schemeClr>
            </a:solidFill>
          </a:ln>
          <a:effectLst>
            <a:outerShdw blurRad="493737" dist="222767" dir="5400000" algn="t" rotWithShape="0">
              <a:schemeClr val="accent2">
                <a:alpha val="14000"/>
              </a:schemeClr>
            </a:outerShdw>
          </a:effectLst>
        </p:spPr>
        <p:txBody>
          <a:bodyPr/>
          <a:lstStyle>
            <a:lvl1pPr marL="0" indent="0">
              <a:lnSpc>
                <a:spcPct val="120000"/>
              </a:lnSpc>
              <a:buNone/>
              <a:defRPr sz="1000" b="0" i="0" spc="-25" baseline="0">
                <a:ln>
                  <a:noFill/>
                </a:ln>
                <a:noFill/>
                <a:latin typeface="Century Gothic" panose="020B0502020202020204" pitchFamily="34" charset="0"/>
                <a:ea typeface="Inter" panose="02000503000000020004" pitchFamily="2" charset="0"/>
              </a:defRPr>
            </a:lvl1pPr>
          </a:lstStyle>
          <a:p>
            <a:pPr lvl="0"/>
            <a:r>
              <a:rPr lang="en-US"/>
              <a:t>Click to edit Master text styles</a:t>
            </a:r>
          </a:p>
        </p:txBody>
      </p:sp>
      <p:sp>
        <p:nvSpPr>
          <p:cNvPr id="29" name="Text Placeholder 12">
            <a:extLst>
              <a:ext uri="{FF2B5EF4-FFF2-40B4-BE49-F238E27FC236}">
                <a16:creationId xmlns:a16="http://schemas.microsoft.com/office/drawing/2014/main" id="{43FFFE06-867C-54DE-11B7-051C122B5A3A}"/>
              </a:ext>
            </a:extLst>
          </p:cNvPr>
          <p:cNvSpPr>
            <a:spLocks noGrp="1"/>
          </p:cNvSpPr>
          <p:nvPr>
            <p:ph type="body" sz="quarter" idx="37"/>
          </p:nvPr>
        </p:nvSpPr>
        <p:spPr>
          <a:xfrm>
            <a:off x="9392262" y="2207622"/>
            <a:ext cx="2051184" cy="2827841"/>
          </a:xfrm>
          <a:prstGeom prst="roundRect">
            <a:avLst>
              <a:gd name="adj" fmla="val 2931"/>
            </a:avLst>
          </a:prstGeom>
          <a:solidFill>
            <a:srgbClr val="EAF4FA"/>
          </a:solidFill>
          <a:ln w="0">
            <a:solidFill>
              <a:schemeClr val="accent1">
                <a:alpha val="0"/>
              </a:schemeClr>
            </a:solidFill>
          </a:ln>
          <a:effectLst>
            <a:outerShdw blurRad="493737" dist="222767" dir="5400000" algn="t" rotWithShape="0">
              <a:schemeClr val="accent2">
                <a:alpha val="14000"/>
              </a:schemeClr>
            </a:outerShdw>
          </a:effectLst>
        </p:spPr>
        <p:txBody>
          <a:bodyPr/>
          <a:lstStyle>
            <a:lvl1pPr marL="0" indent="0">
              <a:lnSpc>
                <a:spcPct val="120000"/>
              </a:lnSpc>
              <a:buNone/>
              <a:defRPr sz="1000" b="0" i="0" spc="-25" baseline="0">
                <a:ln>
                  <a:noFill/>
                </a:ln>
                <a:noFill/>
                <a:latin typeface="Century Gothic" panose="020B0502020202020204" pitchFamily="34" charset="0"/>
                <a:ea typeface="Inter" panose="02000503000000020004" pitchFamily="2" charset="0"/>
              </a:defRPr>
            </a:lvl1pPr>
          </a:lstStyle>
          <a:p>
            <a:pPr lvl="0"/>
            <a:r>
              <a:rPr lang="en-US"/>
              <a:t>Click to edit Master text styles</a:t>
            </a:r>
          </a:p>
        </p:txBody>
      </p:sp>
      <p:cxnSp>
        <p:nvCxnSpPr>
          <p:cNvPr id="14" name="Straight Connector 13">
            <a:extLst>
              <a:ext uri="{FF2B5EF4-FFF2-40B4-BE49-F238E27FC236}">
                <a16:creationId xmlns:a16="http://schemas.microsoft.com/office/drawing/2014/main" id="{04B52EB5-8914-D652-85FE-E7C07CDA1E4C}"/>
              </a:ext>
            </a:extLst>
          </p:cNvPr>
          <p:cNvCxnSpPr>
            <a:cxnSpLocks/>
          </p:cNvCxnSpPr>
          <p:nvPr userDrawn="1"/>
        </p:nvCxnSpPr>
        <p:spPr>
          <a:xfrm>
            <a:off x="762050" y="212802"/>
            <a:ext cx="0" cy="715879"/>
          </a:xfrm>
          <a:prstGeom prst="line">
            <a:avLst/>
          </a:prstGeom>
          <a:ln w="92075">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Title 15">
            <a:extLst>
              <a:ext uri="{FF2B5EF4-FFF2-40B4-BE49-F238E27FC236}">
                <a16:creationId xmlns:a16="http://schemas.microsoft.com/office/drawing/2014/main" id="{677E8BDB-DFE8-B499-4953-765ADBC323FC}"/>
              </a:ext>
            </a:extLst>
          </p:cNvPr>
          <p:cNvSpPr>
            <a:spLocks noGrp="1"/>
          </p:cNvSpPr>
          <p:nvPr>
            <p:ph type="title" hasCustomPrompt="1"/>
          </p:nvPr>
        </p:nvSpPr>
        <p:spPr>
          <a:xfrm>
            <a:off x="1041414" y="153206"/>
            <a:ext cx="9646329" cy="514007"/>
          </a:xfrm>
        </p:spPr>
        <p:txBody>
          <a:bodyPr/>
          <a:lstStyle>
            <a:lvl1pPr>
              <a:defRPr>
                <a:solidFill>
                  <a:schemeClr val="bg1"/>
                </a:solidFill>
              </a:defRPr>
            </a:lvl1pPr>
          </a:lstStyle>
          <a:p>
            <a:r>
              <a:rPr lang="en-US" dirty="0"/>
              <a:t>Lorem ipsum dolor</a:t>
            </a:r>
          </a:p>
        </p:txBody>
      </p:sp>
      <p:sp>
        <p:nvSpPr>
          <p:cNvPr id="17" name="Text Placeholder 12">
            <a:extLst>
              <a:ext uri="{FF2B5EF4-FFF2-40B4-BE49-F238E27FC236}">
                <a16:creationId xmlns:a16="http://schemas.microsoft.com/office/drawing/2014/main" id="{152D2D4C-8427-DC06-BC1A-C701E62112FB}"/>
              </a:ext>
            </a:extLst>
          </p:cNvPr>
          <p:cNvSpPr>
            <a:spLocks noGrp="1"/>
          </p:cNvSpPr>
          <p:nvPr>
            <p:ph type="body" sz="quarter" idx="12" hasCustomPrompt="1"/>
          </p:nvPr>
        </p:nvSpPr>
        <p:spPr>
          <a:xfrm>
            <a:off x="1041413" y="658323"/>
            <a:ext cx="9646333" cy="359457"/>
          </a:xfrm>
        </p:spPr>
        <p:txBody>
          <a:bodyPr/>
          <a:lstStyle>
            <a:lvl1pPr marL="0" indent="0">
              <a:lnSpc>
                <a:spcPct val="120000"/>
              </a:lnSpc>
              <a:buNone/>
              <a:defRPr sz="1600" b="0" i="0" spc="-30" baseline="0">
                <a:solidFill>
                  <a:schemeClr val="bg1"/>
                </a:solidFill>
                <a:latin typeface="Century Gothic" panose="020B0502020202020204" pitchFamily="34" charset="0"/>
                <a:ea typeface="Inter Medium" panose="02000503000000020004" pitchFamily="2"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a:t>
            </a:r>
          </a:p>
        </p:txBody>
      </p:sp>
      <p:sp>
        <p:nvSpPr>
          <p:cNvPr id="22" name="Text Placeholder 21">
            <a:extLst>
              <a:ext uri="{FF2B5EF4-FFF2-40B4-BE49-F238E27FC236}">
                <a16:creationId xmlns:a16="http://schemas.microsoft.com/office/drawing/2014/main" id="{2289F90E-2173-7F7F-3BEB-7E89C34BA168}"/>
              </a:ext>
            </a:extLst>
          </p:cNvPr>
          <p:cNvSpPr>
            <a:spLocks noGrp="1"/>
          </p:cNvSpPr>
          <p:nvPr>
            <p:ph type="body" sz="quarter" idx="14" hasCustomPrompt="1"/>
          </p:nvPr>
        </p:nvSpPr>
        <p:spPr>
          <a:xfrm>
            <a:off x="730298" y="1579810"/>
            <a:ext cx="10420244" cy="415498"/>
          </a:xfrm>
        </p:spPr>
        <p:txBody>
          <a:bodyPr/>
          <a:lstStyle>
            <a:lvl1pPr marL="0" indent="0">
              <a:buNone/>
              <a:defRPr sz="2100" b="1" i="0"/>
            </a:lvl1pPr>
          </a:lstStyle>
          <a:p>
            <a:pPr lvl="0"/>
            <a:r>
              <a:rPr lang="en-US" dirty="0"/>
              <a:t>Lorem ipsum dolor</a:t>
            </a:r>
          </a:p>
        </p:txBody>
      </p:sp>
      <p:sp>
        <p:nvSpPr>
          <p:cNvPr id="4" name="Text Placeholder 12">
            <a:extLst>
              <a:ext uri="{FF2B5EF4-FFF2-40B4-BE49-F238E27FC236}">
                <a16:creationId xmlns:a16="http://schemas.microsoft.com/office/drawing/2014/main" id="{3BCB29C8-E2A3-1447-C533-C557E18B5F65}"/>
              </a:ext>
            </a:extLst>
          </p:cNvPr>
          <p:cNvSpPr>
            <a:spLocks noGrp="1"/>
          </p:cNvSpPr>
          <p:nvPr>
            <p:ph type="body" sz="quarter" idx="13" hasCustomPrompt="1"/>
          </p:nvPr>
        </p:nvSpPr>
        <p:spPr>
          <a:xfrm>
            <a:off x="769231" y="2906801"/>
            <a:ext cx="1973316" cy="249184"/>
          </a:xfrm>
        </p:spPr>
        <p:txBody>
          <a:bodyPr anchor="t"/>
          <a:lstStyle>
            <a:lvl1pPr marL="0" indent="0" algn="ctr">
              <a:lnSpc>
                <a:spcPct val="110000"/>
              </a:lnSpc>
              <a:buNone/>
              <a:defRPr sz="1000" b="0" i="0" spc="-25" baseline="0">
                <a:solidFill>
                  <a:srgbClr val="101820"/>
                </a:solidFill>
                <a:latin typeface="Century Gothic" panose="020B0502020202020204" pitchFamily="34" charset="0"/>
                <a:ea typeface="Inter" panose="02000503000000020004" pitchFamily="2" charset="0"/>
              </a:defRPr>
            </a:lvl1pPr>
          </a:lstStyle>
          <a:p>
            <a:pPr lvl="0"/>
            <a:r>
              <a:rPr lang="en-ID" dirty="0">
                <a:effectLst/>
              </a:rPr>
              <a:t>Lorem Ipsum</a:t>
            </a:r>
            <a:endParaRPr lang="en-US" dirty="0"/>
          </a:p>
        </p:txBody>
      </p:sp>
      <p:sp>
        <p:nvSpPr>
          <p:cNvPr id="5" name="Text Placeholder 12">
            <a:extLst>
              <a:ext uri="{FF2B5EF4-FFF2-40B4-BE49-F238E27FC236}">
                <a16:creationId xmlns:a16="http://schemas.microsoft.com/office/drawing/2014/main" id="{A6AE3A23-A394-D4D3-9CC5-D8251ACC6F8A}"/>
              </a:ext>
            </a:extLst>
          </p:cNvPr>
          <p:cNvSpPr>
            <a:spLocks noGrp="1"/>
          </p:cNvSpPr>
          <p:nvPr>
            <p:ph type="body" sz="quarter" idx="15" hasCustomPrompt="1"/>
          </p:nvPr>
        </p:nvSpPr>
        <p:spPr>
          <a:xfrm>
            <a:off x="769231" y="3148101"/>
            <a:ext cx="1973316" cy="1831207"/>
          </a:xfrm>
        </p:spPr>
        <p:txBody>
          <a:bodyPr anchor="t">
            <a:spAutoFit/>
          </a:bodyPr>
          <a:lstStyle>
            <a:lvl1pPr marL="0" indent="0" algn="ctr">
              <a:lnSpc>
                <a:spcPct val="114000"/>
              </a:lnSpc>
              <a:buNone/>
              <a:defRPr sz="1000" b="0" i="0" spc="-25" baseline="0">
                <a:solidFill>
                  <a:srgbClr val="101820"/>
                </a:solidFill>
                <a:latin typeface="Century Gothic" panose="020B0502020202020204" pitchFamily="34" charset="0"/>
                <a:ea typeface="Inter" panose="02000503000000020004" pitchFamily="2" charset="0"/>
              </a:defRPr>
            </a:lvl1pPr>
          </a:lstStyle>
          <a:p>
            <a:pPr lvl="0"/>
            <a:r>
              <a:rPr lang="en-ID" dirty="0">
                <a:effectLst/>
              </a:rPr>
              <a:t>Lorem ipsum </a:t>
            </a:r>
            <a:r>
              <a:rPr lang="en-ID" dirty="0" err="1">
                <a:effectLst/>
              </a:rPr>
              <a:t>dolor</a:t>
            </a:r>
            <a:r>
              <a:rPr lang="en-ID" dirty="0">
                <a:effectLst/>
              </a:rPr>
              <a:t> sit </a:t>
            </a:r>
            <a:r>
              <a:rPr lang="en-ID" dirty="0" err="1">
                <a:effectLst/>
              </a:rPr>
              <a:t>amet</a:t>
            </a:r>
            <a:r>
              <a:rPr lang="en-ID" dirty="0">
                <a:effectLst/>
              </a:rPr>
              <a:t>, </a:t>
            </a:r>
            <a:r>
              <a:rPr lang="en-ID" dirty="0" err="1">
                <a:effectLst/>
              </a:rPr>
              <a:t>consectetur</a:t>
            </a:r>
            <a:r>
              <a:rPr lang="en-ID" dirty="0">
                <a:effectLst/>
              </a:rPr>
              <a:t> </a:t>
            </a:r>
            <a:r>
              <a:rPr lang="en-ID" dirty="0" err="1">
                <a:effectLst/>
              </a:rPr>
              <a:t>adipiscing</a:t>
            </a:r>
            <a:r>
              <a:rPr lang="en-ID" dirty="0">
                <a:effectLst/>
              </a:rPr>
              <a:t> </a:t>
            </a:r>
            <a:r>
              <a:rPr lang="en-ID" dirty="0" err="1">
                <a:effectLst/>
              </a:rPr>
              <a:t>elit</a:t>
            </a:r>
            <a:r>
              <a:rPr lang="en-ID" dirty="0">
                <a:effectLst/>
              </a:rPr>
              <a:t>, </a:t>
            </a:r>
            <a:r>
              <a:rPr lang="en-ID" dirty="0" err="1">
                <a:effectLst/>
              </a:rPr>
              <a:t>sed</a:t>
            </a:r>
            <a:r>
              <a:rPr lang="en-ID" dirty="0">
                <a:effectLst/>
              </a:rPr>
              <a:t> </a:t>
            </a:r>
            <a:br>
              <a:rPr lang="en-ID" dirty="0">
                <a:effectLst/>
              </a:rPr>
            </a:br>
            <a:r>
              <a:rPr lang="en-ID" dirty="0">
                <a:effectLst/>
              </a:rPr>
              <a:t>do </a:t>
            </a:r>
            <a:r>
              <a:rPr lang="en-ID" dirty="0" err="1">
                <a:effectLst/>
              </a:rPr>
              <a:t>eiusmod</a:t>
            </a:r>
            <a:r>
              <a:rPr lang="en-ID" dirty="0">
                <a:effectLst/>
              </a:rPr>
              <a:t> </a:t>
            </a:r>
            <a:r>
              <a:rPr lang="en-ID" dirty="0" err="1">
                <a:effectLst/>
              </a:rPr>
              <a:t>tempor</a:t>
            </a:r>
            <a:r>
              <a:rPr lang="en-ID" dirty="0">
                <a:effectLst/>
              </a:rPr>
              <a:t> </a:t>
            </a:r>
            <a:r>
              <a:rPr lang="en-ID" dirty="0" err="1">
                <a:effectLst/>
              </a:rPr>
              <a:t>incididunt</a:t>
            </a:r>
            <a:r>
              <a:rPr lang="en-ID" dirty="0">
                <a:effectLst/>
              </a:rPr>
              <a:t> </a:t>
            </a:r>
            <a:r>
              <a:rPr lang="en-ID" dirty="0" err="1">
                <a:effectLst/>
              </a:rPr>
              <a:t>ut</a:t>
            </a:r>
            <a:r>
              <a:rPr lang="en-ID" dirty="0">
                <a:effectLst/>
              </a:rPr>
              <a:t> labore et dolore magna </a:t>
            </a:r>
            <a:r>
              <a:rPr lang="en-ID" dirty="0" err="1">
                <a:effectLst/>
              </a:rPr>
              <a:t>aliqua</a:t>
            </a:r>
            <a:r>
              <a:rPr lang="en-ID" dirty="0">
                <a:effectLst/>
              </a:rPr>
              <a:t>. </a:t>
            </a:r>
            <a:br>
              <a:rPr lang="en-ID" dirty="0">
                <a:effectLst/>
              </a:rPr>
            </a:br>
            <a:r>
              <a:rPr lang="en-ID" dirty="0">
                <a:effectLst/>
              </a:rPr>
              <a:t>Ut </a:t>
            </a:r>
            <a:r>
              <a:rPr lang="en-ID" dirty="0" err="1">
                <a:effectLst/>
              </a:rPr>
              <a:t>enim</a:t>
            </a:r>
            <a:r>
              <a:rPr lang="en-ID" dirty="0">
                <a:effectLst/>
              </a:rPr>
              <a:t> ad minim </a:t>
            </a:r>
            <a:r>
              <a:rPr lang="en-ID" dirty="0" err="1">
                <a:effectLst/>
              </a:rPr>
              <a:t>veniam</a:t>
            </a:r>
            <a:r>
              <a:rPr lang="en-ID" dirty="0">
                <a:effectLst/>
              </a:rPr>
              <a:t>, </a:t>
            </a:r>
            <a:r>
              <a:rPr lang="en-ID" dirty="0" err="1">
                <a:effectLst/>
              </a:rPr>
              <a:t>quis</a:t>
            </a:r>
            <a:r>
              <a:rPr lang="en-ID" dirty="0">
                <a:effectLst/>
              </a:rPr>
              <a:t> </a:t>
            </a:r>
            <a:r>
              <a:rPr lang="en-ID" dirty="0" err="1">
                <a:effectLst/>
              </a:rPr>
              <a:t>nostrud</a:t>
            </a:r>
            <a:r>
              <a:rPr lang="en-ID" dirty="0">
                <a:effectLst/>
              </a:rPr>
              <a:t> exercitation </a:t>
            </a:r>
            <a:r>
              <a:rPr lang="en-ID" dirty="0" err="1">
                <a:effectLst/>
              </a:rPr>
              <a:t>ullamco</a:t>
            </a:r>
            <a:r>
              <a:rPr lang="en-ID" dirty="0">
                <a:effectLst/>
              </a:rPr>
              <a:t> </a:t>
            </a:r>
            <a:r>
              <a:rPr lang="en-ID" dirty="0" err="1">
                <a:effectLst/>
              </a:rPr>
              <a:t>laboris</a:t>
            </a:r>
            <a:r>
              <a:rPr lang="en-ID" dirty="0">
                <a:effectLst/>
              </a:rPr>
              <a:t> nisi </a:t>
            </a:r>
            <a:r>
              <a:rPr lang="en-ID" dirty="0" err="1">
                <a:effectLst/>
              </a:rPr>
              <a:t>ut</a:t>
            </a:r>
            <a:r>
              <a:rPr lang="en-ID" dirty="0">
                <a:effectLst/>
              </a:rPr>
              <a:t> </a:t>
            </a:r>
            <a:r>
              <a:rPr lang="en-ID" dirty="0" err="1">
                <a:effectLst/>
              </a:rPr>
              <a:t>aliquip</a:t>
            </a:r>
            <a:r>
              <a:rPr lang="en-ID" dirty="0">
                <a:effectLst/>
              </a:rPr>
              <a:t> ex </a:t>
            </a:r>
            <a:r>
              <a:rPr lang="en-ID" dirty="0" err="1">
                <a:effectLst/>
              </a:rPr>
              <a:t>ea</a:t>
            </a:r>
            <a:r>
              <a:rPr lang="en-ID" dirty="0">
                <a:effectLst/>
              </a:rPr>
              <a:t> </a:t>
            </a:r>
            <a:r>
              <a:rPr lang="en-ID" dirty="0" err="1">
                <a:effectLst/>
              </a:rPr>
              <a:t>commodo</a:t>
            </a:r>
            <a:r>
              <a:rPr lang="en-ID" dirty="0">
                <a:effectLst/>
              </a:rPr>
              <a:t> </a:t>
            </a:r>
            <a:r>
              <a:rPr lang="en-ID" dirty="0" err="1">
                <a:effectLst/>
              </a:rPr>
              <a:t>consequat</a:t>
            </a:r>
            <a:r>
              <a:rPr lang="en-ID" dirty="0">
                <a:effectLst/>
              </a:rPr>
              <a:t>.</a:t>
            </a:r>
            <a:endParaRPr lang="en-US" dirty="0"/>
          </a:p>
        </p:txBody>
      </p:sp>
      <p:sp>
        <p:nvSpPr>
          <p:cNvPr id="13" name="Text Placeholder 12">
            <a:extLst>
              <a:ext uri="{FF2B5EF4-FFF2-40B4-BE49-F238E27FC236}">
                <a16:creationId xmlns:a16="http://schemas.microsoft.com/office/drawing/2014/main" id="{64E77044-4005-AF9E-E36B-843E5172C710}"/>
              </a:ext>
            </a:extLst>
          </p:cNvPr>
          <p:cNvSpPr>
            <a:spLocks noGrp="1"/>
          </p:cNvSpPr>
          <p:nvPr>
            <p:ph type="body" sz="quarter" idx="29" hasCustomPrompt="1"/>
          </p:nvPr>
        </p:nvSpPr>
        <p:spPr>
          <a:xfrm>
            <a:off x="2934722" y="2906801"/>
            <a:ext cx="1973316" cy="249184"/>
          </a:xfrm>
        </p:spPr>
        <p:txBody>
          <a:bodyPr anchor="t"/>
          <a:lstStyle>
            <a:lvl1pPr marL="0" indent="0" algn="ctr">
              <a:lnSpc>
                <a:spcPct val="110000"/>
              </a:lnSpc>
              <a:buNone/>
              <a:defRPr sz="1000" b="0" i="0" spc="-25" baseline="0">
                <a:solidFill>
                  <a:srgbClr val="101820"/>
                </a:solidFill>
                <a:latin typeface="Century Gothic" panose="020B0502020202020204" pitchFamily="34" charset="0"/>
                <a:ea typeface="Inter" panose="02000503000000020004" pitchFamily="2" charset="0"/>
              </a:defRPr>
            </a:lvl1pPr>
          </a:lstStyle>
          <a:p>
            <a:pPr lvl="0"/>
            <a:r>
              <a:rPr lang="en-ID" dirty="0">
                <a:effectLst/>
              </a:rPr>
              <a:t>Lorem Ipsum</a:t>
            </a:r>
            <a:endParaRPr lang="en-US" dirty="0"/>
          </a:p>
        </p:txBody>
      </p:sp>
      <p:sp>
        <p:nvSpPr>
          <p:cNvPr id="15" name="Text Placeholder 12">
            <a:extLst>
              <a:ext uri="{FF2B5EF4-FFF2-40B4-BE49-F238E27FC236}">
                <a16:creationId xmlns:a16="http://schemas.microsoft.com/office/drawing/2014/main" id="{1C9BA6B5-8843-757F-0DB2-645A9057D3BD}"/>
              </a:ext>
            </a:extLst>
          </p:cNvPr>
          <p:cNvSpPr>
            <a:spLocks noGrp="1"/>
          </p:cNvSpPr>
          <p:nvPr>
            <p:ph type="body" sz="quarter" idx="30" hasCustomPrompt="1"/>
          </p:nvPr>
        </p:nvSpPr>
        <p:spPr>
          <a:xfrm>
            <a:off x="2934722" y="3148101"/>
            <a:ext cx="1973316" cy="1831207"/>
          </a:xfrm>
        </p:spPr>
        <p:txBody>
          <a:bodyPr anchor="t">
            <a:spAutoFit/>
          </a:bodyPr>
          <a:lstStyle>
            <a:lvl1pPr marL="0" indent="0" algn="ctr">
              <a:lnSpc>
                <a:spcPct val="114000"/>
              </a:lnSpc>
              <a:buNone/>
              <a:defRPr sz="1000" b="0" i="0" spc="-25" baseline="0">
                <a:solidFill>
                  <a:srgbClr val="101820"/>
                </a:solidFill>
                <a:latin typeface="Century Gothic" panose="020B0502020202020204" pitchFamily="34" charset="0"/>
                <a:ea typeface="Inter" panose="02000503000000020004" pitchFamily="2" charset="0"/>
              </a:defRPr>
            </a:lvl1pPr>
          </a:lstStyle>
          <a:p>
            <a:pPr lvl="0"/>
            <a:r>
              <a:rPr lang="en-ID" dirty="0">
                <a:effectLst/>
              </a:rPr>
              <a:t>Lorem ipsum </a:t>
            </a:r>
            <a:r>
              <a:rPr lang="en-ID" dirty="0" err="1">
                <a:effectLst/>
              </a:rPr>
              <a:t>dolor</a:t>
            </a:r>
            <a:r>
              <a:rPr lang="en-ID" dirty="0">
                <a:effectLst/>
              </a:rPr>
              <a:t> sit </a:t>
            </a:r>
            <a:r>
              <a:rPr lang="en-ID" dirty="0" err="1">
                <a:effectLst/>
              </a:rPr>
              <a:t>amet</a:t>
            </a:r>
            <a:r>
              <a:rPr lang="en-ID" dirty="0">
                <a:effectLst/>
              </a:rPr>
              <a:t>, </a:t>
            </a:r>
            <a:r>
              <a:rPr lang="en-ID" dirty="0" err="1">
                <a:effectLst/>
              </a:rPr>
              <a:t>consectetur</a:t>
            </a:r>
            <a:r>
              <a:rPr lang="en-ID" dirty="0">
                <a:effectLst/>
              </a:rPr>
              <a:t> </a:t>
            </a:r>
            <a:r>
              <a:rPr lang="en-ID" dirty="0" err="1">
                <a:effectLst/>
              </a:rPr>
              <a:t>adipiscing</a:t>
            </a:r>
            <a:r>
              <a:rPr lang="en-ID" dirty="0">
                <a:effectLst/>
              </a:rPr>
              <a:t> </a:t>
            </a:r>
            <a:r>
              <a:rPr lang="en-ID" dirty="0" err="1">
                <a:effectLst/>
              </a:rPr>
              <a:t>elit</a:t>
            </a:r>
            <a:r>
              <a:rPr lang="en-ID" dirty="0">
                <a:effectLst/>
              </a:rPr>
              <a:t>, </a:t>
            </a:r>
            <a:r>
              <a:rPr lang="en-ID" dirty="0" err="1">
                <a:effectLst/>
              </a:rPr>
              <a:t>sed</a:t>
            </a:r>
            <a:r>
              <a:rPr lang="en-ID" dirty="0">
                <a:effectLst/>
              </a:rPr>
              <a:t> </a:t>
            </a:r>
            <a:br>
              <a:rPr lang="en-ID" dirty="0">
                <a:effectLst/>
              </a:rPr>
            </a:br>
            <a:r>
              <a:rPr lang="en-ID" dirty="0">
                <a:effectLst/>
              </a:rPr>
              <a:t>do </a:t>
            </a:r>
            <a:r>
              <a:rPr lang="en-ID" dirty="0" err="1">
                <a:effectLst/>
              </a:rPr>
              <a:t>eiusmod</a:t>
            </a:r>
            <a:r>
              <a:rPr lang="en-ID" dirty="0">
                <a:effectLst/>
              </a:rPr>
              <a:t> </a:t>
            </a:r>
            <a:r>
              <a:rPr lang="en-ID" dirty="0" err="1">
                <a:effectLst/>
              </a:rPr>
              <a:t>tempor</a:t>
            </a:r>
            <a:r>
              <a:rPr lang="en-ID" dirty="0">
                <a:effectLst/>
              </a:rPr>
              <a:t> </a:t>
            </a:r>
            <a:r>
              <a:rPr lang="en-ID" dirty="0" err="1">
                <a:effectLst/>
              </a:rPr>
              <a:t>incididunt</a:t>
            </a:r>
            <a:r>
              <a:rPr lang="en-ID" dirty="0">
                <a:effectLst/>
              </a:rPr>
              <a:t> </a:t>
            </a:r>
            <a:r>
              <a:rPr lang="en-ID" dirty="0" err="1">
                <a:effectLst/>
              </a:rPr>
              <a:t>ut</a:t>
            </a:r>
            <a:r>
              <a:rPr lang="en-ID" dirty="0">
                <a:effectLst/>
              </a:rPr>
              <a:t> labore et dolore magna </a:t>
            </a:r>
            <a:r>
              <a:rPr lang="en-ID" dirty="0" err="1">
                <a:effectLst/>
              </a:rPr>
              <a:t>aliqua</a:t>
            </a:r>
            <a:r>
              <a:rPr lang="en-ID" dirty="0">
                <a:effectLst/>
              </a:rPr>
              <a:t>. </a:t>
            </a:r>
            <a:br>
              <a:rPr lang="en-ID" dirty="0">
                <a:effectLst/>
              </a:rPr>
            </a:br>
            <a:r>
              <a:rPr lang="en-ID" dirty="0">
                <a:effectLst/>
              </a:rPr>
              <a:t>Ut </a:t>
            </a:r>
            <a:r>
              <a:rPr lang="en-ID" dirty="0" err="1">
                <a:effectLst/>
              </a:rPr>
              <a:t>enim</a:t>
            </a:r>
            <a:r>
              <a:rPr lang="en-ID" dirty="0">
                <a:effectLst/>
              </a:rPr>
              <a:t> ad minim </a:t>
            </a:r>
            <a:r>
              <a:rPr lang="en-ID" dirty="0" err="1">
                <a:effectLst/>
              </a:rPr>
              <a:t>veniam</a:t>
            </a:r>
            <a:r>
              <a:rPr lang="en-ID" dirty="0">
                <a:effectLst/>
              </a:rPr>
              <a:t>, </a:t>
            </a:r>
            <a:r>
              <a:rPr lang="en-ID" dirty="0" err="1">
                <a:effectLst/>
              </a:rPr>
              <a:t>quis</a:t>
            </a:r>
            <a:r>
              <a:rPr lang="en-ID" dirty="0">
                <a:effectLst/>
              </a:rPr>
              <a:t> </a:t>
            </a:r>
            <a:r>
              <a:rPr lang="en-ID" dirty="0" err="1">
                <a:effectLst/>
              </a:rPr>
              <a:t>nostrud</a:t>
            </a:r>
            <a:r>
              <a:rPr lang="en-ID" dirty="0">
                <a:effectLst/>
              </a:rPr>
              <a:t> exercitation </a:t>
            </a:r>
            <a:r>
              <a:rPr lang="en-ID" dirty="0" err="1">
                <a:effectLst/>
              </a:rPr>
              <a:t>ullamco</a:t>
            </a:r>
            <a:r>
              <a:rPr lang="en-ID" dirty="0">
                <a:effectLst/>
              </a:rPr>
              <a:t> </a:t>
            </a:r>
            <a:r>
              <a:rPr lang="en-ID" dirty="0" err="1">
                <a:effectLst/>
              </a:rPr>
              <a:t>laboris</a:t>
            </a:r>
            <a:r>
              <a:rPr lang="en-ID" dirty="0">
                <a:effectLst/>
              </a:rPr>
              <a:t> nisi </a:t>
            </a:r>
            <a:r>
              <a:rPr lang="en-ID" dirty="0" err="1">
                <a:effectLst/>
              </a:rPr>
              <a:t>ut</a:t>
            </a:r>
            <a:r>
              <a:rPr lang="en-ID" dirty="0">
                <a:effectLst/>
              </a:rPr>
              <a:t> </a:t>
            </a:r>
            <a:r>
              <a:rPr lang="en-ID" dirty="0" err="1">
                <a:effectLst/>
              </a:rPr>
              <a:t>aliquip</a:t>
            </a:r>
            <a:r>
              <a:rPr lang="en-ID" dirty="0">
                <a:effectLst/>
              </a:rPr>
              <a:t> ex </a:t>
            </a:r>
            <a:r>
              <a:rPr lang="en-ID" dirty="0" err="1">
                <a:effectLst/>
              </a:rPr>
              <a:t>ea</a:t>
            </a:r>
            <a:r>
              <a:rPr lang="en-ID" dirty="0">
                <a:effectLst/>
              </a:rPr>
              <a:t> </a:t>
            </a:r>
            <a:r>
              <a:rPr lang="en-ID" dirty="0" err="1">
                <a:effectLst/>
              </a:rPr>
              <a:t>commodo</a:t>
            </a:r>
            <a:r>
              <a:rPr lang="en-ID" dirty="0">
                <a:effectLst/>
              </a:rPr>
              <a:t> </a:t>
            </a:r>
            <a:r>
              <a:rPr lang="en-ID" dirty="0" err="1">
                <a:effectLst/>
              </a:rPr>
              <a:t>consequat</a:t>
            </a:r>
            <a:r>
              <a:rPr lang="en-ID" dirty="0">
                <a:effectLst/>
              </a:rPr>
              <a:t>.</a:t>
            </a:r>
            <a:endParaRPr lang="en-US" dirty="0"/>
          </a:p>
        </p:txBody>
      </p:sp>
      <p:sp>
        <p:nvSpPr>
          <p:cNvPr id="21" name="Text Placeholder 12">
            <a:extLst>
              <a:ext uri="{FF2B5EF4-FFF2-40B4-BE49-F238E27FC236}">
                <a16:creationId xmlns:a16="http://schemas.microsoft.com/office/drawing/2014/main" id="{6E68A64C-5581-49CC-B5F5-C4443D01808E}"/>
              </a:ext>
            </a:extLst>
          </p:cNvPr>
          <p:cNvSpPr>
            <a:spLocks noGrp="1"/>
          </p:cNvSpPr>
          <p:nvPr>
            <p:ph type="body" sz="quarter" idx="32" hasCustomPrompt="1"/>
          </p:nvPr>
        </p:nvSpPr>
        <p:spPr>
          <a:xfrm>
            <a:off x="5100213" y="2906801"/>
            <a:ext cx="1973316" cy="249184"/>
          </a:xfrm>
        </p:spPr>
        <p:txBody>
          <a:bodyPr anchor="t"/>
          <a:lstStyle>
            <a:lvl1pPr marL="0" indent="0" algn="ctr">
              <a:lnSpc>
                <a:spcPct val="110000"/>
              </a:lnSpc>
              <a:buNone/>
              <a:defRPr sz="1000" b="0" i="0" spc="-25" baseline="0">
                <a:solidFill>
                  <a:srgbClr val="101820"/>
                </a:solidFill>
                <a:latin typeface="Century Gothic" panose="020B0502020202020204" pitchFamily="34" charset="0"/>
                <a:ea typeface="Inter" panose="02000503000000020004" pitchFamily="2" charset="0"/>
              </a:defRPr>
            </a:lvl1pPr>
          </a:lstStyle>
          <a:p>
            <a:pPr lvl="0"/>
            <a:r>
              <a:rPr lang="en-ID" dirty="0">
                <a:effectLst/>
              </a:rPr>
              <a:t>Lorem Ipsum</a:t>
            </a:r>
            <a:endParaRPr lang="en-US" dirty="0"/>
          </a:p>
        </p:txBody>
      </p:sp>
      <p:sp>
        <p:nvSpPr>
          <p:cNvPr id="23" name="Text Placeholder 12">
            <a:extLst>
              <a:ext uri="{FF2B5EF4-FFF2-40B4-BE49-F238E27FC236}">
                <a16:creationId xmlns:a16="http://schemas.microsoft.com/office/drawing/2014/main" id="{28FFB1A0-68E0-E570-47C4-AA323A45D6C2}"/>
              </a:ext>
            </a:extLst>
          </p:cNvPr>
          <p:cNvSpPr>
            <a:spLocks noGrp="1"/>
          </p:cNvSpPr>
          <p:nvPr>
            <p:ph type="body" sz="quarter" idx="33" hasCustomPrompt="1"/>
          </p:nvPr>
        </p:nvSpPr>
        <p:spPr>
          <a:xfrm>
            <a:off x="5100213" y="3148101"/>
            <a:ext cx="1973316" cy="1831207"/>
          </a:xfrm>
        </p:spPr>
        <p:txBody>
          <a:bodyPr anchor="t">
            <a:spAutoFit/>
          </a:bodyPr>
          <a:lstStyle>
            <a:lvl1pPr marL="0" indent="0" algn="ctr">
              <a:lnSpc>
                <a:spcPct val="114000"/>
              </a:lnSpc>
              <a:buNone/>
              <a:defRPr sz="1000" b="0" i="0" spc="-25" baseline="0">
                <a:solidFill>
                  <a:srgbClr val="101820"/>
                </a:solidFill>
                <a:latin typeface="Century Gothic" panose="020B0502020202020204" pitchFamily="34" charset="0"/>
                <a:ea typeface="Inter" panose="02000503000000020004" pitchFamily="2" charset="0"/>
              </a:defRPr>
            </a:lvl1pPr>
          </a:lstStyle>
          <a:p>
            <a:pPr lvl="0"/>
            <a:r>
              <a:rPr lang="en-ID" dirty="0">
                <a:effectLst/>
              </a:rPr>
              <a:t>Lorem ipsum </a:t>
            </a:r>
            <a:r>
              <a:rPr lang="en-ID" dirty="0" err="1">
                <a:effectLst/>
              </a:rPr>
              <a:t>dolor</a:t>
            </a:r>
            <a:r>
              <a:rPr lang="en-ID" dirty="0">
                <a:effectLst/>
              </a:rPr>
              <a:t> sit </a:t>
            </a:r>
            <a:r>
              <a:rPr lang="en-ID" dirty="0" err="1">
                <a:effectLst/>
              </a:rPr>
              <a:t>amet</a:t>
            </a:r>
            <a:r>
              <a:rPr lang="en-ID" dirty="0">
                <a:effectLst/>
              </a:rPr>
              <a:t>, </a:t>
            </a:r>
            <a:r>
              <a:rPr lang="en-ID" dirty="0" err="1">
                <a:effectLst/>
              </a:rPr>
              <a:t>consectetur</a:t>
            </a:r>
            <a:r>
              <a:rPr lang="en-ID" dirty="0">
                <a:effectLst/>
              </a:rPr>
              <a:t> </a:t>
            </a:r>
            <a:r>
              <a:rPr lang="en-ID" dirty="0" err="1">
                <a:effectLst/>
              </a:rPr>
              <a:t>adipiscing</a:t>
            </a:r>
            <a:r>
              <a:rPr lang="en-ID" dirty="0">
                <a:effectLst/>
              </a:rPr>
              <a:t> </a:t>
            </a:r>
            <a:r>
              <a:rPr lang="en-ID" dirty="0" err="1">
                <a:effectLst/>
              </a:rPr>
              <a:t>elit</a:t>
            </a:r>
            <a:r>
              <a:rPr lang="en-ID" dirty="0">
                <a:effectLst/>
              </a:rPr>
              <a:t>, </a:t>
            </a:r>
            <a:r>
              <a:rPr lang="en-ID" dirty="0" err="1">
                <a:effectLst/>
              </a:rPr>
              <a:t>sed</a:t>
            </a:r>
            <a:r>
              <a:rPr lang="en-ID" dirty="0">
                <a:effectLst/>
              </a:rPr>
              <a:t> </a:t>
            </a:r>
            <a:br>
              <a:rPr lang="en-ID" dirty="0">
                <a:effectLst/>
              </a:rPr>
            </a:br>
            <a:r>
              <a:rPr lang="en-ID" dirty="0">
                <a:effectLst/>
              </a:rPr>
              <a:t>do </a:t>
            </a:r>
            <a:r>
              <a:rPr lang="en-ID" dirty="0" err="1">
                <a:effectLst/>
              </a:rPr>
              <a:t>eiusmod</a:t>
            </a:r>
            <a:r>
              <a:rPr lang="en-ID" dirty="0">
                <a:effectLst/>
              </a:rPr>
              <a:t> </a:t>
            </a:r>
            <a:r>
              <a:rPr lang="en-ID" dirty="0" err="1">
                <a:effectLst/>
              </a:rPr>
              <a:t>tempor</a:t>
            </a:r>
            <a:r>
              <a:rPr lang="en-ID" dirty="0">
                <a:effectLst/>
              </a:rPr>
              <a:t> </a:t>
            </a:r>
            <a:r>
              <a:rPr lang="en-ID" dirty="0" err="1">
                <a:effectLst/>
              </a:rPr>
              <a:t>incididunt</a:t>
            </a:r>
            <a:r>
              <a:rPr lang="en-ID" dirty="0">
                <a:effectLst/>
              </a:rPr>
              <a:t> </a:t>
            </a:r>
            <a:r>
              <a:rPr lang="en-ID" dirty="0" err="1">
                <a:effectLst/>
              </a:rPr>
              <a:t>ut</a:t>
            </a:r>
            <a:r>
              <a:rPr lang="en-ID" dirty="0">
                <a:effectLst/>
              </a:rPr>
              <a:t> labore et dolore magna </a:t>
            </a:r>
            <a:r>
              <a:rPr lang="en-ID" dirty="0" err="1">
                <a:effectLst/>
              </a:rPr>
              <a:t>aliqua</a:t>
            </a:r>
            <a:r>
              <a:rPr lang="en-ID" dirty="0">
                <a:effectLst/>
              </a:rPr>
              <a:t>. </a:t>
            </a:r>
            <a:br>
              <a:rPr lang="en-ID" dirty="0">
                <a:effectLst/>
              </a:rPr>
            </a:br>
            <a:r>
              <a:rPr lang="en-ID" dirty="0">
                <a:effectLst/>
              </a:rPr>
              <a:t>Ut </a:t>
            </a:r>
            <a:r>
              <a:rPr lang="en-ID" dirty="0" err="1">
                <a:effectLst/>
              </a:rPr>
              <a:t>enim</a:t>
            </a:r>
            <a:r>
              <a:rPr lang="en-ID" dirty="0">
                <a:effectLst/>
              </a:rPr>
              <a:t> ad minim </a:t>
            </a:r>
            <a:r>
              <a:rPr lang="en-ID" dirty="0" err="1">
                <a:effectLst/>
              </a:rPr>
              <a:t>veniam</a:t>
            </a:r>
            <a:r>
              <a:rPr lang="en-ID" dirty="0">
                <a:effectLst/>
              </a:rPr>
              <a:t>, </a:t>
            </a:r>
            <a:r>
              <a:rPr lang="en-ID" dirty="0" err="1">
                <a:effectLst/>
              </a:rPr>
              <a:t>quis</a:t>
            </a:r>
            <a:r>
              <a:rPr lang="en-ID" dirty="0">
                <a:effectLst/>
              </a:rPr>
              <a:t> </a:t>
            </a:r>
            <a:r>
              <a:rPr lang="en-ID" dirty="0" err="1">
                <a:effectLst/>
              </a:rPr>
              <a:t>nostrud</a:t>
            </a:r>
            <a:r>
              <a:rPr lang="en-ID" dirty="0">
                <a:effectLst/>
              </a:rPr>
              <a:t> exercitation </a:t>
            </a:r>
            <a:r>
              <a:rPr lang="en-ID" dirty="0" err="1">
                <a:effectLst/>
              </a:rPr>
              <a:t>ullamco</a:t>
            </a:r>
            <a:r>
              <a:rPr lang="en-ID" dirty="0">
                <a:effectLst/>
              </a:rPr>
              <a:t> </a:t>
            </a:r>
            <a:r>
              <a:rPr lang="en-ID" dirty="0" err="1">
                <a:effectLst/>
              </a:rPr>
              <a:t>laboris</a:t>
            </a:r>
            <a:r>
              <a:rPr lang="en-ID" dirty="0">
                <a:effectLst/>
              </a:rPr>
              <a:t> nisi </a:t>
            </a:r>
            <a:r>
              <a:rPr lang="en-ID" dirty="0" err="1">
                <a:effectLst/>
              </a:rPr>
              <a:t>ut</a:t>
            </a:r>
            <a:r>
              <a:rPr lang="en-ID" dirty="0">
                <a:effectLst/>
              </a:rPr>
              <a:t> </a:t>
            </a:r>
            <a:r>
              <a:rPr lang="en-ID" dirty="0" err="1">
                <a:effectLst/>
              </a:rPr>
              <a:t>aliquip</a:t>
            </a:r>
            <a:r>
              <a:rPr lang="en-ID" dirty="0">
                <a:effectLst/>
              </a:rPr>
              <a:t> ex </a:t>
            </a:r>
            <a:r>
              <a:rPr lang="en-ID" dirty="0" err="1">
                <a:effectLst/>
              </a:rPr>
              <a:t>ea</a:t>
            </a:r>
            <a:r>
              <a:rPr lang="en-ID" dirty="0">
                <a:effectLst/>
              </a:rPr>
              <a:t> </a:t>
            </a:r>
            <a:r>
              <a:rPr lang="en-ID" dirty="0" err="1">
                <a:effectLst/>
              </a:rPr>
              <a:t>commodo</a:t>
            </a:r>
            <a:r>
              <a:rPr lang="en-ID" dirty="0">
                <a:effectLst/>
              </a:rPr>
              <a:t> </a:t>
            </a:r>
            <a:r>
              <a:rPr lang="en-ID" dirty="0" err="1">
                <a:effectLst/>
              </a:rPr>
              <a:t>consequat</a:t>
            </a:r>
            <a:r>
              <a:rPr lang="en-ID" dirty="0">
                <a:effectLst/>
              </a:rPr>
              <a:t>.</a:t>
            </a:r>
            <a:endParaRPr lang="en-US" dirty="0"/>
          </a:p>
        </p:txBody>
      </p:sp>
      <p:sp>
        <p:nvSpPr>
          <p:cNvPr id="26" name="Text Placeholder 12">
            <a:extLst>
              <a:ext uri="{FF2B5EF4-FFF2-40B4-BE49-F238E27FC236}">
                <a16:creationId xmlns:a16="http://schemas.microsoft.com/office/drawing/2014/main" id="{C0670EB8-402D-D0B8-9BD6-947F5F26F223}"/>
              </a:ext>
            </a:extLst>
          </p:cNvPr>
          <p:cNvSpPr>
            <a:spLocks noGrp="1"/>
          </p:cNvSpPr>
          <p:nvPr>
            <p:ph type="body" sz="quarter" idx="35" hasCustomPrompt="1"/>
          </p:nvPr>
        </p:nvSpPr>
        <p:spPr>
          <a:xfrm>
            <a:off x="7265704" y="2906801"/>
            <a:ext cx="1973316" cy="249184"/>
          </a:xfrm>
        </p:spPr>
        <p:txBody>
          <a:bodyPr anchor="t"/>
          <a:lstStyle>
            <a:lvl1pPr marL="0" indent="0" algn="ctr">
              <a:lnSpc>
                <a:spcPct val="110000"/>
              </a:lnSpc>
              <a:buNone/>
              <a:defRPr sz="1000" b="0" i="0" spc="-25" baseline="0">
                <a:solidFill>
                  <a:srgbClr val="101820"/>
                </a:solidFill>
                <a:latin typeface="Century Gothic" panose="020B0502020202020204" pitchFamily="34" charset="0"/>
                <a:ea typeface="Inter" panose="02000503000000020004" pitchFamily="2" charset="0"/>
              </a:defRPr>
            </a:lvl1pPr>
          </a:lstStyle>
          <a:p>
            <a:pPr lvl="0"/>
            <a:r>
              <a:rPr lang="en-ID" dirty="0">
                <a:effectLst/>
              </a:rPr>
              <a:t>Lorem Ipsum</a:t>
            </a:r>
            <a:endParaRPr lang="en-US" dirty="0"/>
          </a:p>
        </p:txBody>
      </p:sp>
      <p:sp>
        <p:nvSpPr>
          <p:cNvPr id="27" name="Text Placeholder 12">
            <a:extLst>
              <a:ext uri="{FF2B5EF4-FFF2-40B4-BE49-F238E27FC236}">
                <a16:creationId xmlns:a16="http://schemas.microsoft.com/office/drawing/2014/main" id="{D5817240-A24E-F4FA-CEFF-CCB18FBC412C}"/>
              </a:ext>
            </a:extLst>
          </p:cNvPr>
          <p:cNvSpPr>
            <a:spLocks noGrp="1"/>
          </p:cNvSpPr>
          <p:nvPr>
            <p:ph type="body" sz="quarter" idx="36" hasCustomPrompt="1"/>
          </p:nvPr>
        </p:nvSpPr>
        <p:spPr>
          <a:xfrm>
            <a:off x="7265704" y="3148101"/>
            <a:ext cx="1973316" cy="1831207"/>
          </a:xfrm>
        </p:spPr>
        <p:txBody>
          <a:bodyPr anchor="t">
            <a:spAutoFit/>
          </a:bodyPr>
          <a:lstStyle>
            <a:lvl1pPr marL="0" indent="0" algn="ctr">
              <a:lnSpc>
                <a:spcPct val="114000"/>
              </a:lnSpc>
              <a:buNone/>
              <a:defRPr sz="1000" b="0" i="0" spc="-25" baseline="0">
                <a:solidFill>
                  <a:srgbClr val="101820"/>
                </a:solidFill>
                <a:latin typeface="Century Gothic" panose="020B0502020202020204" pitchFamily="34" charset="0"/>
                <a:ea typeface="Inter" panose="02000503000000020004" pitchFamily="2" charset="0"/>
              </a:defRPr>
            </a:lvl1pPr>
          </a:lstStyle>
          <a:p>
            <a:pPr lvl="0"/>
            <a:r>
              <a:rPr lang="en-ID" dirty="0">
                <a:effectLst/>
              </a:rPr>
              <a:t>Lorem ipsum </a:t>
            </a:r>
            <a:r>
              <a:rPr lang="en-ID" dirty="0" err="1">
                <a:effectLst/>
              </a:rPr>
              <a:t>dolor</a:t>
            </a:r>
            <a:r>
              <a:rPr lang="en-ID" dirty="0">
                <a:effectLst/>
              </a:rPr>
              <a:t> sit </a:t>
            </a:r>
            <a:r>
              <a:rPr lang="en-ID" dirty="0" err="1">
                <a:effectLst/>
              </a:rPr>
              <a:t>amet</a:t>
            </a:r>
            <a:r>
              <a:rPr lang="en-ID" dirty="0">
                <a:effectLst/>
              </a:rPr>
              <a:t>, </a:t>
            </a:r>
            <a:r>
              <a:rPr lang="en-ID" dirty="0" err="1">
                <a:effectLst/>
              </a:rPr>
              <a:t>consectetur</a:t>
            </a:r>
            <a:r>
              <a:rPr lang="en-ID" dirty="0">
                <a:effectLst/>
              </a:rPr>
              <a:t> </a:t>
            </a:r>
            <a:r>
              <a:rPr lang="en-ID" dirty="0" err="1">
                <a:effectLst/>
              </a:rPr>
              <a:t>adipiscing</a:t>
            </a:r>
            <a:r>
              <a:rPr lang="en-ID" dirty="0">
                <a:effectLst/>
              </a:rPr>
              <a:t> </a:t>
            </a:r>
            <a:r>
              <a:rPr lang="en-ID" dirty="0" err="1">
                <a:effectLst/>
              </a:rPr>
              <a:t>elit</a:t>
            </a:r>
            <a:r>
              <a:rPr lang="en-ID" dirty="0">
                <a:effectLst/>
              </a:rPr>
              <a:t>, </a:t>
            </a:r>
            <a:r>
              <a:rPr lang="en-ID" dirty="0" err="1">
                <a:effectLst/>
              </a:rPr>
              <a:t>sed</a:t>
            </a:r>
            <a:r>
              <a:rPr lang="en-ID" dirty="0">
                <a:effectLst/>
              </a:rPr>
              <a:t> </a:t>
            </a:r>
            <a:br>
              <a:rPr lang="en-ID" dirty="0">
                <a:effectLst/>
              </a:rPr>
            </a:br>
            <a:r>
              <a:rPr lang="en-ID" dirty="0">
                <a:effectLst/>
              </a:rPr>
              <a:t>do </a:t>
            </a:r>
            <a:r>
              <a:rPr lang="en-ID" dirty="0" err="1">
                <a:effectLst/>
              </a:rPr>
              <a:t>eiusmod</a:t>
            </a:r>
            <a:r>
              <a:rPr lang="en-ID" dirty="0">
                <a:effectLst/>
              </a:rPr>
              <a:t> </a:t>
            </a:r>
            <a:r>
              <a:rPr lang="en-ID" dirty="0" err="1">
                <a:effectLst/>
              </a:rPr>
              <a:t>tempor</a:t>
            </a:r>
            <a:r>
              <a:rPr lang="en-ID" dirty="0">
                <a:effectLst/>
              </a:rPr>
              <a:t> </a:t>
            </a:r>
            <a:r>
              <a:rPr lang="en-ID" dirty="0" err="1">
                <a:effectLst/>
              </a:rPr>
              <a:t>incididunt</a:t>
            </a:r>
            <a:r>
              <a:rPr lang="en-ID" dirty="0">
                <a:effectLst/>
              </a:rPr>
              <a:t> </a:t>
            </a:r>
            <a:r>
              <a:rPr lang="en-ID" dirty="0" err="1">
                <a:effectLst/>
              </a:rPr>
              <a:t>ut</a:t>
            </a:r>
            <a:r>
              <a:rPr lang="en-ID" dirty="0">
                <a:effectLst/>
              </a:rPr>
              <a:t> labore et dolore magna </a:t>
            </a:r>
            <a:r>
              <a:rPr lang="en-ID" dirty="0" err="1">
                <a:effectLst/>
              </a:rPr>
              <a:t>aliqua</a:t>
            </a:r>
            <a:r>
              <a:rPr lang="en-ID" dirty="0">
                <a:effectLst/>
              </a:rPr>
              <a:t>. </a:t>
            </a:r>
            <a:br>
              <a:rPr lang="en-ID" dirty="0">
                <a:effectLst/>
              </a:rPr>
            </a:br>
            <a:r>
              <a:rPr lang="en-ID" dirty="0">
                <a:effectLst/>
              </a:rPr>
              <a:t>Ut </a:t>
            </a:r>
            <a:r>
              <a:rPr lang="en-ID" dirty="0" err="1">
                <a:effectLst/>
              </a:rPr>
              <a:t>enim</a:t>
            </a:r>
            <a:r>
              <a:rPr lang="en-ID" dirty="0">
                <a:effectLst/>
              </a:rPr>
              <a:t> ad minim </a:t>
            </a:r>
            <a:r>
              <a:rPr lang="en-ID" dirty="0" err="1">
                <a:effectLst/>
              </a:rPr>
              <a:t>veniam</a:t>
            </a:r>
            <a:r>
              <a:rPr lang="en-ID" dirty="0">
                <a:effectLst/>
              </a:rPr>
              <a:t>, </a:t>
            </a:r>
            <a:r>
              <a:rPr lang="en-ID" dirty="0" err="1">
                <a:effectLst/>
              </a:rPr>
              <a:t>quis</a:t>
            </a:r>
            <a:r>
              <a:rPr lang="en-ID" dirty="0">
                <a:effectLst/>
              </a:rPr>
              <a:t> </a:t>
            </a:r>
            <a:r>
              <a:rPr lang="en-ID" dirty="0" err="1">
                <a:effectLst/>
              </a:rPr>
              <a:t>nostrud</a:t>
            </a:r>
            <a:r>
              <a:rPr lang="en-ID" dirty="0">
                <a:effectLst/>
              </a:rPr>
              <a:t> exercitation </a:t>
            </a:r>
            <a:r>
              <a:rPr lang="en-ID" dirty="0" err="1">
                <a:effectLst/>
              </a:rPr>
              <a:t>ullamco</a:t>
            </a:r>
            <a:r>
              <a:rPr lang="en-ID" dirty="0">
                <a:effectLst/>
              </a:rPr>
              <a:t> </a:t>
            </a:r>
            <a:r>
              <a:rPr lang="en-ID" dirty="0" err="1">
                <a:effectLst/>
              </a:rPr>
              <a:t>laboris</a:t>
            </a:r>
            <a:r>
              <a:rPr lang="en-ID" dirty="0">
                <a:effectLst/>
              </a:rPr>
              <a:t> nisi </a:t>
            </a:r>
            <a:r>
              <a:rPr lang="en-ID" dirty="0" err="1">
                <a:effectLst/>
              </a:rPr>
              <a:t>ut</a:t>
            </a:r>
            <a:r>
              <a:rPr lang="en-ID" dirty="0">
                <a:effectLst/>
              </a:rPr>
              <a:t> </a:t>
            </a:r>
            <a:r>
              <a:rPr lang="en-ID" dirty="0" err="1">
                <a:effectLst/>
              </a:rPr>
              <a:t>aliquip</a:t>
            </a:r>
            <a:r>
              <a:rPr lang="en-ID" dirty="0">
                <a:effectLst/>
              </a:rPr>
              <a:t> ex </a:t>
            </a:r>
            <a:r>
              <a:rPr lang="en-ID" dirty="0" err="1">
                <a:effectLst/>
              </a:rPr>
              <a:t>ea</a:t>
            </a:r>
            <a:r>
              <a:rPr lang="en-ID" dirty="0">
                <a:effectLst/>
              </a:rPr>
              <a:t> </a:t>
            </a:r>
            <a:r>
              <a:rPr lang="en-ID" dirty="0" err="1">
                <a:effectLst/>
              </a:rPr>
              <a:t>commodo</a:t>
            </a:r>
            <a:r>
              <a:rPr lang="en-ID" dirty="0">
                <a:effectLst/>
              </a:rPr>
              <a:t> </a:t>
            </a:r>
            <a:r>
              <a:rPr lang="en-ID" dirty="0" err="1">
                <a:effectLst/>
              </a:rPr>
              <a:t>consequat</a:t>
            </a:r>
            <a:r>
              <a:rPr lang="en-ID" dirty="0">
                <a:effectLst/>
              </a:rPr>
              <a:t>.</a:t>
            </a:r>
            <a:endParaRPr lang="en-US" dirty="0"/>
          </a:p>
        </p:txBody>
      </p:sp>
      <p:sp>
        <p:nvSpPr>
          <p:cNvPr id="30" name="Text Placeholder 12">
            <a:extLst>
              <a:ext uri="{FF2B5EF4-FFF2-40B4-BE49-F238E27FC236}">
                <a16:creationId xmlns:a16="http://schemas.microsoft.com/office/drawing/2014/main" id="{936B5969-1FB7-7E98-83B3-3A5BD5C72481}"/>
              </a:ext>
            </a:extLst>
          </p:cNvPr>
          <p:cNvSpPr>
            <a:spLocks noGrp="1"/>
          </p:cNvSpPr>
          <p:nvPr>
            <p:ph type="body" sz="quarter" idx="38" hasCustomPrompt="1"/>
          </p:nvPr>
        </p:nvSpPr>
        <p:spPr>
          <a:xfrm>
            <a:off x="9431195" y="2906801"/>
            <a:ext cx="1973316" cy="249184"/>
          </a:xfrm>
        </p:spPr>
        <p:txBody>
          <a:bodyPr anchor="t"/>
          <a:lstStyle>
            <a:lvl1pPr marL="0" indent="0" algn="ctr">
              <a:lnSpc>
                <a:spcPct val="110000"/>
              </a:lnSpc>
              <a:buNone/>
              <a:defRPr sz="1000" b="0" i="0" spc="-25" baseline="0">
                <a:solidFill>
                  <a:srgbClr val="101820"/>
                </a:solidFill>
                <a:latin typeface="Century Gothic" panose="020B0502020202020204" pitchFamily="34" charset="0"/>
                <a:ea typeface="Inter" panose="02000503000000020004" pitchFamily="2" charset="0"/>
              </a:defRPr>
            </a:lvl1pPr>
          </a:lstStyle>
          <a:p>
            <a:pPr lvl="0"/>
            <a:r>
              <a:rPr lang="en-ID" dirty="0">
                <a:effectLst/>
              </a:rPr>
              <a:t>Lorem Ipsum</a:t>
            </a:r>
            <a:endParaRPr lang="en-US" dirty="0"/>
          </a:p>
        </p:txBody>
      </p:sp>
      <p:sp>
        <p:nvSpPr>
          <p:cNvPr id="31" name="Text Placeholder 12">
            <a:extLst>
              <a:ext uri="{FF2B5EF4-FFF2-40B4-BE49-F238E27FC236}">
                <a16:creationId xmlns:a16="http://schemas.microsoft.com/office/drawing/2014/main" id="{4271B097-F762-C520-0BD8-F2182208DDC6}"/>
              </a:ext>
            </a:extLst>
          </p:cNvPr>
          <p:cNvSpPr>
            <a:spLocks noGrp="1"/>
          </p:cNvSpPr>
          <p:nvPr>
            <p:ph type="body" sz="quarter" idx="39" hasCustomPrompt="1"/>
          </p:nvPr>
        </p:nvSpPr>
        <p:spPr>
          <a:xfrm>
            <a:off x="9431195" y="3148101"/>
            <a:ext cx="1973316" cy="1831207"/>
          </a:xfrm>
        </p:spPr>
        <p:txBody>
          <a:bodyPr anchor="t">
            <a:spAutoFit/>
          </a:bodyPr>
          <a:lstStyle>
            <a:lvl1pPr marL="0" indent="0" algn="ctr">
              <a:lnSpc>
                <a:spcPct val="114000"/>
              </a:lnSpc>
              <a:buNone/>
              <a:defRPr sz="1000" b="0" i="0" spc="-25" baseline="0">
                <a:solidFill>
                  <a:srgbClr val="101820"/>
                </a:solidFill>
                <a:latin typeface="Century Gothic" panose="020B0502020202020204" pitchFamily="34" charset="0"/>
                <a:ea typeface="Inter" panose="02000503000000020004" pitchFamily="2" charset="0"/>
              </a:defRPr>
            </a:lvl1pPr>
          </a:lstStyle>
          <a:p>
            <a:pPr lvl="0"/>
            <a:r>
              <a:rPr lang="en-ID" dirty="0">
                <a:effectLst/>
              </a:rPr>
              <a:t>Lorem ipsum </a:t>
            </a:r>
            <a:r>
              <a:rPr lang="en-ID" dirty="0" err="1">
                <a:effectLst/>
              </a:rPr>
              <a:t>dolor</a:t>
            </a:r>
            <a:r>
              <a:rPr lang="en-ID" dirty="0">
                <a:effectLst/>
              </a:rPr>
              <a:t> sit </a:t>
            </a:r>
            <a:r>
              <a:rPr lang="en-ID" dirty="0" err="1">
                <a:effectLst/>
              </a:rPr>
              <a:t>amet</a:t>
            </a:r>
            <a:r>
              <a:rPr lang="en-ID" dirty="0">
                <a:effectLst/>
              </a:rPr>
              <a:t>, </a:t>
            </a:r>
            <a:r>
              <a:rPr lang="en-ID" dirty="0" err="1">
                <a:effectLst/>
              </a:rPr>
              <a:t>consectetur</a:t>
            </a:r>
            <a:r>
              <a:rPr lang="en-ID" dirty="0">
                <a:effectLst/>
              </a:rPr>
              <a:t> </a:t>
            </a:r>
            <a:r>
              <a:rPr lang="en-ID" dirty="0" err="1">
                <a:effectLst/>
              </a:rPr>
              <a:t>adipiscing</a:t>
            </a:r>
            <a:r>
              <a:rPr lang="en-ID" dirty="0">
                <a:effectLst/>
              </a:rPr>
              <a:t> </a:t>
            </a:r>
            <a:r>
              <a:rPr lang="en-ID" dirty="0" err="1">
                <a:effectLst/>
              </a:rPr>
              <a:t>elit</a:t>
            </a:r>
            <a:r>
              <a:rPr lang="en-ID" dirty="0">
                <a:effectLst/>
              </a:rPr>
              <a:t>, </a:t>
            </a:r>
            <a:r>
              <a:rPr lang="en-ID" dirty="0" err="1">
                <a:effectLst/>
              </a:rPr>
              <a:t>sed</a:t>
            </a:r>
            <a:r>
              <a:rPr lang="en-ID" dirty="0">
                <a:effectLst/>
              </a:rPr>
              <a:t> </a:t>
            </a:r>
            <a:br>
              <a:rPr lang="en-ID" dirty="0">
                <a:effectLst/>
              </a:rPr>
            </a:br>
            <a:r>
              <a:rPr lang="en-ID" dirty="0">
                <a:effectLst/>
              </a:rPr>
              <a:t>do </a:t>
            </a:r>
            <a:r>
              <a:rPr lang="en-ID" dirty="0" err="1">
                <a:effectLst/>
              </a:rPr>
              <a:t>eiusmod</a:t>
            </a:r>
            <a:r>
              <a:rPr lang="en-ID" dirty="0">
                <a:effectLst/>
              </a:rPr>
              <a:t> </a:t>
            </a:r>
            <a:r>
              <a:rPr lang="en-ID" dirty="0" err="1">
                <a:effectLst/>
              </a:rPr>
              <a:t>tempor</a:t>
            </a:r>
            <a:r>
              <a:rPr lang="en-ID" dirty="0">
                <a:effectLst/>
              </a:rPr>
              <a:t> </a:t>
            </a:r>
            <a:r>
              <a:rPr lang="en-ID" dirty="0" err="1">
                <a:effectLst/>
              </a:rPr>
              <a:t>incididunt</a:t>
            </a:r>
            <a:r>
              <a:rPr lang="en-ID" dirty="0">
                <a:effectLst/>
              </a:rPr>
              <a:t> </a:t>
            </a:r>
            <a:r>
              <a:rPr lang="en-ID" dirty="0" err="1">
                <a:effectLst/>
              </a:rPr>
              <a:t>ut</a:t>
            </a:r>
            <a:r>
              <a:rPr lang="en-ID" dirty="0">
                <a:effectLst/>
              </a:rPr>
              <a:t> labore et dolore magna </a:t>
            </a:r>
            <a:r>
              <a:rPr lang="en-ID" dirty="0" err="1">
                <a:effectLst/>
              </a:rPr>
              <a:t>aliqua</a:t>
            </a:r>
            <a:r>
              <a:rPr lang="en-ID" dirty="0">
                <a:effectLst/>
              </a:rPr>
              <a:t>. </a:t>
            </a:r>
            <a:br>
              <a:rPr lang="en-ID" dirty="0">
                <a:effectLst/>
              </a:rPr>
            </a:br>
            <a:r>
              <a:rPr lang="en-ID" dirty="0">
                <a:effectLst/>
              </a:rPr>
              <a:t>Ut </a:t>
            </a:r>
            <a:r>
              <a:rPr lang="en-ID" dirty="0" err="1">
                <a:effectLst/>
              </a:rPr>
              <a:t>enim</a:t>
            </a:r>
            <a:r>
              <a:rPr lang="en-ID" dirty="0">
                <a:effectLst/>
              </a:rPr>
              <a:t> ad minim </a:t>
            </a:r>
            <a:r>
              <a:rPr lang="en-ID" dirty="0" err="1">
                <a:effectLst/>
              </a:rPr>
              <a:t>veniam</a:t>
            </a:r>
            <a:r>
              <a:rPr lang="en-ID" dirty="0">
                <a:effectLst/>
              </a:rPr>
              <a:t>, </a:t>
            </a:r>
            <a:r>
              <a:rPr lang="en-ID" dirty="0" err="1">
                <a:effectLst/>
              </a:rPr>
              <a:t>quis</a:t>
            </a:r>
            <a:r>
              <a:rPr lang="en-ID" dirty="0">
                <a:effectLst/>
              </a:rPr>
              <a:t> </a:t>
            </a:r>
            <a:r>
              <a:rPr lang="en-ID" dirty="0" err="1">
                <a:effectLst/>
              </a:rPr>
              <a:t>nostrud</a:t>
            </a:r>
            <a:r>
              <a:rPr lang="en-ID" dirty="0">
                <a:effectLst/>
              </a:rPr>
              <a:t> exercitation </a:t>
            </a:r>
            <a:r>
              <a:rPr lang="en-ID" dirty="0" err="1">
                <a:effectLst/>
              </a:rPr>
              <a:t>ullamco</a:t>
            </a:r>
            <a:r>
              <a:rPr lang="en-ID" dirty="0">
                <a:effectLst/>
              </a:rPr>
              <a:t> </a:t>
            </a:r>
            <a:r>
              <a:rPr lang="en-ID" dirty="0" err="1">
                <a:effectLst/>
              </a:rPr>
              <a:t>laboris</a:t>
            </a:r>
            <a:r>
              <a:rPr lang="en-ID" dirty="0">
                <a:effectLst/>
              </a:rPr>
              <a:t> nisi </a:t>
            </a:r>
            <a:r>
              <a:rPr lang="en-ID" dirty="0" err="1">
                <a:effectLst/>
              </a:rPr>
              <a:t>ut</a:t>
            </a:r>
            <a:r>
              <a:rPr lang="en-ID" dirty="0">
                <a:effectLst/>
              </a:rPr>
              <a:t> </a:t>
            </a:r>
            <a:r>
              <a:rPr lang="en-ID" dirty="0" err="1">
                <a:effectLst/>
              </a:rPr>
              <a:t>aliquip</a:t>
            </a:r>
            <a:r>
              <a:rPr lang="en-ID" dirty="0">
                <a:effectLst/>
              </a:rPr>
              <a:t> ex </a:t>
            </a:r>
            <a:r>
              <a:rPr lang="en-ID" dirty="0" err="1">
                <a:effectLst/>
              </a:rPr>
              <a:t>ea</a:t>
            </a:r>
            <a:r>
              <a:rPr lang="en-ID" dirty="0">
                <a:effectLst/>
              </a:rPr>
              <a:t> </a:t>
            </a:r>
            <a:r>
              <a:rPr lang="en-ID" dirty="0" err="1">
                <a:effectLst/>
              </a:rPr>
              <a:t>commodo</a:t>
            </a:r>
            <a:r>
              <a:rPr lang="en-ID" dirty="0">
                <a:effectLst/>
              </a:rPr>
              <a:t> </a:t>
            </a:r>
            <a:r>
              <a:rPr lang="en-ID" dirty="0" err="1">
                <a:effectLst/>
              </a:rPr>
              <a:t>consequat</a:t>
            </a:r>
            <a:r>
              <a:rPr lang="en-ID" dirty="0">
                <a:effectLst/>
              </a:rPr>
              <a:t>.</a:t>
            </a:r>
            <a:endParaRPr lang="en-US" dirty="0"/>
          </a:p>
        </p:txBody>
      </p:sp>
      <p:sp>
        <p:nvSpPr>
          <p:cNvPr id="24" name="Text Placeholder 12">
            <a:extLst>
              <a:ext uri="{FF2B5EF4-FFF2-40B4-BE49-F238E27FC236}">
                <a16:creationId xmlns:a16="http://schemas.microsoft.com/office/drawing/2014/main" id="{F2F97383-0BC5-FCF9-EA2A-D670F19785A2}"/>
              </a:ext>
            </a:extLst>
          </p:cNvPr>
          <p:cNvSpPr>
            <a:spLocks noGrp="1" noChangeAspect="1"/>
          </p:cNvSpPr>
          <p:nvPr>
            <p:ph type="body" sz="quarter" idx="40" hasCustomPrompt="1"/>
          </p:nvPr>
        </p:nvSpPr>
        <p:spPr>
          <a:xfrm>
            <a:off x="1540775" y="2336959"/>
            <a:ext cx="430228" cy="425030"/>
          </a:xfrm>
          <a:blipFill dpi="0" rotWithShape="1">
            <a:blip r:embed="rId3" cstate="screen">
              <a:extLst>
                <a:ext uri="{28A0092B-C50C-407E-A947-70E740481C1C}">
                  <a14:useLocalDpi xmlns:a14="http://schemas.microsoft.com/office/drawing/2010/main"/>
                </a:ext>
              </a:extLst>
            </a:blip>
            <a:srcRect/>
            <a:stretch>
              <a:fillRect/>
            </a:stretch>
          </a:blipFill>
          <a:ln w="0">
            <a:solidFill>
              <a:schemeClr val="accent1">
                <a:alpha val="0"/>
              </a:schemeClr>
            </a:solidFill>
          </a:ln>
        </p:spPr>
        <p:txBody>
          <a:bodyPr anchor="t"/>
          <a:lstStyle>
            <a:lvl1pPr algn="ctr">
              <a:lnSpc>
                <a:spcPct val="110000"/>
              </a:lnSpc>
              <a:defRPr sz="100" b="0" i="0" spc="-25" baseline="0">
                <a:solidFill>
                  <a:srgbClr val="101820"/>
                </a:solidFill>
                <a:latin typeface="Century Gothic" panose="020B0502020202020204" pitchFamily="34" charset="0"/>
                <a:ea typeface="Inter" panose="02000503000000020004" pitchFamily="2" charset="0"/>
              </a:defRPr>
            </a:lvl1pPr>
          </a:lstStyle>
          <a:p>
            <a:pPr lvl="0"/>
            <a:r>
              <a:rPr lang="en-ID" dirty="0">
                <a:effectLst/>
              </a:rPr>
              <a:t>  </a:t>
            </a:r>
            <a:endParaRPr lang="en-US" dirty="0"/>
          </a:p>
        </p:txBody>
      </p:sp>
      <p:sp>
        <p:nvSpPr>
          <p:cNvPr id="28" name="Text Placeholder 12">
            <a:extLst>
              <a:ext uri="{FF2B5EF4-FFF2-40B4-BE49-F238E27FC236}">
                <a16:creationId xmlns:a16="http://schemas.microsoft.com/office/drawing/2014/main" id="{582FA761-1844-A3DD-C74F-5BF5FF3B6DC9}"/>
              </a:ext>
            </a:extLst>
          </p:cNvPr>
          <p:cNvSpPr>
            <a:spLocks noGrp="1" noChangeAspect="1"/>
          </p:cNvSpPr>
          <p:nvPr>
            <p:ph type="body" sz="quarter" idx="41" hasCustomPrompt="1"/>
          </p:nvPr>
        </p:nvSpPr>
        <p:spPr>
          <a:xfrm>
            <a:off x="3706266" y="2336959"/>
            <a:ext cx="430228" cy="425030"/>
          </a:xfrm>
          <a:blipFill dpi="0" rotWithShape="1">
            <a:blip r:embed="rId3" cstate="screen">
              <a:extLst>
                <a:ext uri="{28A0092B-C50C-407E-A947-70E740481C1C}">
                  <a14:useLocalDpi xmlns:a14="http://schemas.microsoft.com/office/drawing/2010/main"/>
                </a:ext>
              </a:extLst>
            </a:blip>
            <a:srcRect/>
            <a:stretch>
              <a:fillRect/>
            </a:stretch>
          </a:blipFill>
          <a:ln w="0">
            <a:solidFill>
              <a:schemeClr val="accent1">
                <a:alpha val="0"/>
              </a:schemeClr>
            </a:solidFill>
          </a:ln>
        </p:spPr>
        <p:txBody>
          <a:bodyPr anchor="t"/>
          <a:lstStyle>
            <a:lvl1pPr algn="ctr">
              <a:lnSpc>
                <a:spcPct val="110000"/>
              </a:lnSpc>
              <a:defRPr sz="100" b="0" i="0" spc="-25" baseline="0">
                <a:solidFill>
                  <a:srgbClr val="101820"/>
                </a:solidFill>
                <a:latin typeface="Century Gothic" panose="020B0502020202020204" pitchFamily="34" charset="0"/>
                <a:ea typeface="Inter" panose="02000503000000020004" pitchFamily="2" charset="0"/>
              </a:defRPr>
            </a:lvl1pPr>
          </a:lstStyle>
          <a:p>
            <a:pPr lvl="0"/>
            <a:r>
              <a:rPr lang="en-ID" dirty="0">
                <a:effectLst/>
              </a:rPr>
              <a:t>  </a:t>
            </a:r>
            <a:endParaRPr lang="en-US" dirty="0"/>
          </a:p>
        </p:txBody>
      </p:sp>
      <p:sp>
        <p:nvSpPr>
          <p:cNvPr id="32" name="Text Placeholder 12">
            <a:extLst>
              <a:ext uri="{FF2B5EF4-FFF2-40B4-BE49-F238E27FC236}">
                <a16:creationId xmlns:a16="http://schemas.microsoft.com/office/drawing/2014/main" id="{F1E3E109-F59D-6095-2A7E-CC6EC6B7988A}"/>
              </a:ext>
            </a:extLst>
          </p:cNvPr>
          <p:cNvSpPr>
            <a:spLocks noGrp="1" noChangeAspect="1"/>
          </p:cNvSpPr>
          <p:nvPr>
            <p:ph type="body" sz="quarter" idx="42" hasCustomPrompt="1"/>
          </p:nvPr>
        </p:nvSpPr>
        <p:spPr>
          <a:xfrm>
            <a:off x="5880885" y="2336959"/>
            <a:ext cx="430228" cy="425030"/>
          </a:xfrm>
          <a:blipFill dpi="0" rotWithShape="1">
            <a:blip r:embed="rId3" cstate="screen">
              <a:extLst>
                <a:ext uri="{28A0092B-C50C-407E-A947-70E740481C1C}">
                  <a14:useLocalDpi xmlns:a14="http://schemas.microsoft.com/office/drawing/2010/main"/>
                </a:ext>
              </a:extLst>
            </a:blip>
            <a:srcRect/>
            <a:stretch>
              <a:fillRect/>
            </a:stretch>
          </a:blipFill>
          <a:ln w="0">
            <a:solidFill>
              <a:schemeClr val="accent1">
                <a:alpha val="0"/>
              </a:schemeClr>
            </a:solidFill>
          </a:ln>
        </p:spPr>
        <p:txBody>
          <a:bodyPr anchor="t"/>
          <a:lstStyle>
            <a:lvl1pPr algn="ctr">
              <a:lnSpc>
                <a:spcPct val="110000"/>
              </a:lnSpc>
              <a:defRPr sz="100" b="0" i="0" spc="-25" baseline="0">
                <a:solidFill>
                  <a:srgbClr val="101820"/>
                </a:solidFill>
                <a:latin typeface="Century Gothic" panose="020B0502020202020204" pitchFamily="34" charset="0"/>
                <a:ea typeface="Inter" panose="02000503000000020004" pitchFamily="2" charset="0"/>
              </a:defRPr>
            </a:lvl1pPr>
          </a:lstStyle>
          <a:p>
            <a:pPr lvl="0"/>
            <a:r>
              <a:rPr lang="en-ID" dirty="0">
                <a:effectLst/>
              </a:rPr>
              <a:t>  </a:t>
            </a:r>
            <a:endParaRPr lang="en-US" dirty="0"/>
          </a:p>
        </p:txBody>
      </p:sp>
      <p:sp>
        <p:nvSpPr>
          <p:cNvPr id="33" name="Text Placeholder 12">
            <a:extLst>
              <a:ext uri="{FF2B5EF4-FFF2-40B4-BE49-F238E27FC236}">
                <a16:creationId xmlns:a16="http://schemas.microsoft.com/office/drawing/2014/main" id="{E1C981ED-F486-63E5-7913-E0DE2D187F73}"/>
              </a:ext>
            </a:extLst>
          </p:cNvPr>
          <p:cNvSpPr>
            <a:spLocks noGrp="1" noChangeAspect="1"/>
          </p:cNvSpPr>
          <p:nvPr>
            <p:ph type="body" sz="quarter" idx="43" hasCustomPrompt="1"/>
          </p:nvPr>
        </p:nvSpPr>
        <p:spPr>
          <a:xfrm>
            <a:off x="8037248" y="2336959"/>
            <a:ext cx="430228" cy="425030"/>
          </a:xfrm>
          <a:blipFill dpi="0" rotWithShape="1">
            <a:blip r:embed="rId3" cstate="screen">
              <a:extLst>
                <a:ext uri="{28A0092B-C50C-407E-A947-70E740481C1C}">
                  <a14:useLocalDpi xmlns:a14="http://schemas.microsoft.com/office/drawing/2010/main"/>
                </a:ext>
              </a:extLst>
            </a:blip>
            <a:srcRect/>
            <a:stretch>
              <a:fillRect/>
            </a:stretch>
          </a:blipFill>
          <a:ln w="0">
            <a:solidFill>
              <a:schemeClr val="accent1">
                <a:alpha val="0"/>
              </a:schemeClr>
            </a:solidFill>
          </a:ln>
        </p:spPr>
        <p:txBody>
          <a:bodyPr anchor="t"/>
          <a:lstStyle>
            <a:lvl1pPr algn="ctr">
              <a:lnSpc>
                <a:spcPct val="110000"/>
              </a:lnSpc>
              <a:defRPr sz="100" b="0" i="0" spc="-25" baseline="0">
                <a:solidFill>
                  <a:srgbClr val="101820"/>
                </a:solidFill>
                <a:latin typeface="Century Gothic" panose="020B0502020202020204" pitchFamily="34" charset="0"/>
                <a:ea typeface="Inter" panose="02000503000000020004" pitchFamily="2" charset="0"/>
              </a:defRPr>
            </a:lvl1pPr>
          </a:lstStyle>
          <a:p>
            <a:pPr lvl="0"/>
            <a:r>
              <a:rPr lang="en-ID" dirty="0">
                <a:effectLst/>
              </a:rPr>
              <a:t>  </a:t>
            </a:r>
            <a:endParaRPr lang="en-US" dirty="0"/>
          </a:p>
        </p:txBody>
      </p:sp>
      <p:sp>
        <p:nvSpPr>
          <p:cNvPr id="34" name="Text Placeholder 12">
            <a:extLst>
              <a:ext uri="{FF2B5EF4-FFF2-40B4-BE49-F238E27FC236}">
                <a16:creationId xmlns:a16="http://schemas.microsoft.com/office/drawing/2014/main" id="{D905DAC6-04DE-75D2-08AD-43DEA41F68F7}"/>
              </a:ext>
            </a:extLst>
          </p:cNvPr>
          <p:cNvSpPr>
            <a:spLocks noGrp="1" noChangeAspect="1"/>
          </p:cNvSpPr>
          <p:nvPr>
            <p:ph type="body" sz="quarter" idx="44" hasCustomPrompt="1"/>
          </p:nvPr>
        </p:nvSpPr>
        <p:spPr>
          <a:xfrm>
            <a:off x="10202739" y="2336959"/>
            <a:ext cx="430228" cy="425030"/>
          </a:xfrm>
          <a:blipFill dpi="0" rotWithShape="1">
            <a:blip r:embed="rId3" cstate="screen">
              <a:extLst>
                <a:ext uri="{28A0092B-C50C-407E-A947-70E740481C1C}">
                  <a14:useLocalDpi xmlns:a14="http://schemas.microsoft.com/office/drawing/2010/main"/>
                </a:ext>
              </a:extLst>
            </a:blip>
            <a:srcRect/>
            <a:stretch>
              <a:fillRect/>
            </a:stretch>
          </a:blipFill>
          <a:ln w="0">
            <a:solidFill>
              <a:schemeClr val="accent1">
                <a:alpha val="0"/>
              </a:schemeClr>
            </a:solidFill>
          </a:ln>
        </p:spPr>
        <p:txBody>
          <a:bodyPr anchor="t"/>
          <a:lstStyle>
            <a:lvl1pPr algn="ctr">
              <a:lnSpc>
                <a:spcPct val="110000"/>
              </a:lnSpc>
              <a:defRPr sz="100" b="0" i="0" spc="-25" baseline="0">
                <a:solidFill>
                  <a:srgbClr val="101820"/>
                </a:solidFill>
                <a:latin typeface="Century Gothic" panose="020B0502020202020204" pitchFamily="34" charset="0"/>
                <a:ea typeface="Inter" panose="02000503000000020004" pitchFamily="2" charset="0"/>
              </a:defRPr>
            </a:lvl1pPr>
          </a:lstStyle>
          <a:p>
            <a:pPr lvl="0"/>
            <a:r>
              <a:rPr lang="en-ID" dirty="0">
                <a:effectLst/>
              </a:rPr>
              <a:t>  </a:t>
            </a:r>
            <a:endParaRPr lang="en-US" dirty="0"/>
          </a:p>
        </p:txBody>
      </p:sp>
      <p:pic>
        <p:nvPicPr>
          <p:cNvPr id="35" name="Picture 34" descr="A picture containing graphics, font, graphic design, screenshot&#10;&#10;Description automatically generated">
            <a:extLst>
              <a:ext uri="{FF2B5EF4-FFF2-40B4-BE49-F238E27FC236}">
                <a16:creationId xmlns:a16="http://schemas.microsoft.com/office/drawing/2014/main" id="{72DF16D8-E80B-C705-D40D-8F121F89E4E3}"/>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256572" y="6471306"/>
            <a:ext cx="1332601" cy="184431"/>
          </a:xfrm>
          <a:prstGeom prst="rect">
            <a:avLst/>
          </a:prstGeom>
        </p:spPr>
      </p:pic>
      <p:sp>
        <p:nvSpPr>
          <p:cNvPr id="36" name="Slide Number Placeholder 35">
            <a:extLst>
              <a:ext uri="{FF2B5EF4-FFF2-40B4-BE49-F238E27FC236}">
                <a16:creationId xmlns:a16="http://schemas.microsoft.com/office/drawing/2014/main" id="{F30C42DC-1DF4-59BE-D04D-A707B4486800}"/>
              </a:ext>
            </a:extLst>
          </p:cNvPr>
          <p:cNvSpPr>
            <a:spLocks noGrp="1"/>
          </p:cNvSpPr>
          <p:nvPr>
            <p:ph type="sldNum" sz="quarter" idx="45"/>
          </p:nvPr>
        </p:nvSpPr>
        <p:spPr>
          <a:xfrm>
            <a:off x="1727593" y="6378233"/>
            <a:ext cx="876357" cy="365125"/>
          </a:xfrm>
          <a:prstGeom prst="rect">
            <a:avLst/>
          </a:prstGeom>
        </p:spPr>
        <p:txBody>
          <a:bodyPr/>
          <a:lstStyle/>
          <a:p>
            <a:r>
              <a:rPr lang="en-US" dirty="0">
                <a:latin typeface="Century Gothic" panose="020B0502020202020204" pitchFamily="34" charset="0"/>
              </a:rPr>
              <a:t>|    </a:t>
            </a:r>
            <a:fld id="{298D9031-2DC4-6A42-8DBA-0D4123D26D12}" type="slidenum">
              <a:rPr lang="en-US" smtClean="0">
                <a:latin typeface="Century Gothic" panose="020B0502020202020204" pitchFamily="34" charset="0"/>
              </a:rPr>
              <a:pPr/>
              <a:t>‹#›</a:t>
            </a:fld>
            <a:endParaRPr lang="en-US" dirty="0">
              <a:latin typeface="Century Gothic" panose="020B0502020202020204" pitchFamily="34" charset="0"/>
            </a:endParaRPr>
          </a:p>
        </p:txBody>
      </p:sp>
    </p:spTree>
    <p:extLst>
      <p:ext uri="{BB962C8B-B14F-4D97-AF65-F5344CB8AC3E}">
        <p14:creationId xmlns:p14="http://schemas.microsoft.com/office/powerpoint/2010/main" val="393676412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Title, Items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677E8BDB-DFE8-B499-4953-765ADBC323FC}"/>
              </a:ext>
            </a:extLst>
          </p:cNvPr>
          <p:cNvSpPr>
            <a:spLocks noGrp="1"/>
          </p:cNvSpPr>
          <p:nvPr>
            <p:ph type="title" hasCustomPrompt="1"/>
          </p:nvPr>
        </p:nvSpPr>
        <p:spPr>
          <a:xfrm>
            <a:off x="1041414" y="153206"/>
            <a:ext cx="9646329" cy="514007"/>
          </a:xfrm>
        </p:spPr>
        <p:txBody>
          <a:bodyPr/>
          <a:lstStyle>
            <a:lvl1pPr>
              <a:defRPr>
                <a:solidFill>
                  <a:srgbClr val="19447A"/>
                </a:solidFill>
              </a:defRPr>
            </a:lvl1pPr>
          </a:lstStyle>
          <a:p>
            <a:r>
              <a:rPr lang="en-US" dirty="0"/>
              <a:t>Lorem ipsum dolor</a:t>
            </a:r>
          </a:p>
        </p:txBody>
      </p:sp>
      <p:sp>
        <p:nvSpPr>
          <p:cNvPr id="17" name="Text Placeholder 12">
            <a:extLst>
              <a:ext uri="{FF2B5EF4-FFF2-40B4-BE49-F238E27FC236}">
                <a16:creationId xmlns:a16="http://schemas.microsoft.com/office/drawing/2014/main" id="{152D2D4C-8427-DC06-BC1A-C701E62112FB}"/>
              </a:ext>
            </a:extLst>
          </p:cNvPr>
          <p:cNvSpPr>
            <a:spLocks noGrp="1"/>
          </p:cNvSpPr>
          <p:nvPr>
            <p:ph type="body" sz="quarter" idx="12" hasCustomPrompt="1"/>
          </p:nvPr>
        </p:nvSpPr>
        <p:spPr>
          <a:xfrm>
            <a:off x="1041413" y="658323"/>
            <a:ext cx="9646333" cy="359457"/>
          </a:xfrm>
        </p:spPr>
        <p:txBody>
          <a:bodyPr/>
          <a:lstStyle>
            <a:lvl1pPr marL="0" indent="0">
              <a:lnSpc>
                <a:spcPct val="120000"/>
              </a:lnSpc>
              <a:buNone/>
              <a:defRPr sz="1600" b="0" i="0" spc="-30" baseline="0">
                <a:solidFill>
                  <a:srgbClr val="19447A"/>
                </a:solidFill>
                <a:latin typeface="Century Gothic" panose="020B0502020202020204" pitchFamily="34" charset="0"/>
                <a:ea typeface="Inter Medium" panose="02000503000000020004" pitchFamily="2"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a:t>
            </a:r>
          </a:p>
        </p:txBody>
      </p:sp>
      <p:sp>
        <p:nvSpPr>
          <p:cNvPr id="22" name="Text Placeholder 21">
            <a:extLst>
              <a:ext uri="{FF2B5EF4-FFF2-40B4-BE49-F238E27FC236}">
                <a16:creationId xmlns:a16="http://schemas.microsoft.com/office/drawing/2014/main" id="{2289F90E-2173-7F7F-3BEB-7E89C34BA168}"/>
              </a:ext>
            </a:extLst>
          </p:cNvPr>
          <p:cNvSpPr>
            <a:spLocks noGrp="1"/>
          </p:cNvSpPr>
          <p:nvPr>
            <p:ph type="body" sz="quarter" idx="14" hasCustomPrompt="1"/>
          </p:nvPr>
        </p:nvSpPr>
        <p:spPr>
          <a:xfrm>
            <a:off x="730298" y="1581421"/>
            <a:ext cx="10420244" cy="415498"/>
          </a:xfrm>
        </p:spPr>
        <p:txBody>
          <a:bodyPr/>
          <a:lstStyle>
            <a:lvl1pPr marL="0" indent="0">
              <a:buNone/>
              <a:defRPr sz="2100" b="1" i="0"/>
            </a:lvl1pPr>
          </a:lstStyle>
          <a:p>
            <a:pPr lvl="0"/>
            <a:r>
              <a:rPr lang="en-US" dirty="0"/>
              <a:t>Lorem ipsum dolor</a:t>
            </a:r>
          </a:p>
        </p:txBody>
      </p:sp>
      <p:pic>
        <p:nvPicPr>
          <p:cNvPr id="35" name="Picture 34" descr="A picture containing graphics, font, graphic design, screenshot&#10;&#10;Description automatically generated">
            <a:extLst>
              <a:ext uri="{FF2B5EF4-FFF2-40B4-BE49-F238E27FC236}">
                <a16:creationId xmlns:a16="http://schemas.microsoft.com/office/drawing/2014/main" id="{72DF16D8-E80B-C705-D40D-8F121F89E4E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56572" y="6471306"/>
            <a:ext cx="1332601" cy="184431"/>
          </a:xfrm>
          <a:prstGeom prst="rect">
            <a:avLst/>
          </a:prstGeom>
        </p:spPr>
      </p:pic>
      <p:sp>
        <p:nvSpPr>
          <p:cNvPr id="36" name="Slide Number Placeholder 35">
            <a:extLst>
              <a:ext uri="{FF2B5EF4-FFF2-40B4-BE49-F238E27FC236}">
                <a16:creationId xmlns:a16="http://schemas.microsoft.com/office/drawing/2014/main" id="{F30C42DC-1DF4-59BE-D04D-A707B4486800}"/>
              </a:ext>
            </a:extLst>
          </p:cNvPr>
          <p:cNvSpPr>
            <a:spLocks noGrp="1"/>
          </p:cNvSpPr>
          <p:nvPr>
            <p:ph type="sldNum" sz="quarter" idx="45"/>
          </p:nvPr>
        </p:nvSpPr>
        <p:spPr>
          <a:xfrm>
            <a:off x="1727593" y="6378233"/>
            <a:ext cx="876357" cy="365125"/>
          </a:xfrm>
          <a:prstGeom prst="rect">
            <a:avLst/>
          </a:prstGeom>
        </p:spPr>
        <p:txBody>
          <a:bodyPr/>
          <a:lstStyle/>
          <a:p>
            <a:r>
              <a:rPr lang="en-US" dirty="0">
                <a:latin typeface="Century Gothic" panose="020B0502020202020204" pitchFamily="34" charset="0"/>
              </a:rPr>
              <a:t>|    </a:t>
            </a:r>
            <a:fld id="{298D9031-2DC4-6A42-8DBA-0D4123D26D12}" type="slidenum">
              <a:rPr lang="en-US" smtClean="0">
                <a:latin typeface="Century Gothic" panose="020B0502020202020204" pitchFamily="34" charset="0"/>
              </a:rPr>
              <a:pPr/>
              <a:t>‹#›</a:t>
            </a:fld>
            <a:endParaRPr lang="en-US" dirty="0">
              <a:latin typeface="Century Gothic" panose="020B0502020202020204" pitchFamily="34" charset="0"/>
            </a:endParaRPr>
          </a:p>
        </p:txBody>
      </p:sp>
      <p:cxnSp>
        <p:nvCxnSpPr>
          <p:cNvPr id="2" name="Straight Connector 1">
            <a:extLst>
              <a:ext uri="{FF2B5EF4-FFF2-40B4-BE49-F238E27FC236}">
                <a16:creationId xmlns:a16="http://schemas.microsoft.com/office/drawing/2014/main" id="{716039D5-C5BA-D1F0-4EB7-A2813A504738}"/>
              </a:ext>
            </a:extLst>
          </p:cNvPr>
          <p:cNvCxnSpPr>
            <a:cxnSpLocks/>
          </p:cNvCxnSpPr>
          <p:nvPr userDrawn="1"/>
        </p:nvCxnSpPr>
        <p:spPr>
          <a:xfrm>
            <a:off x="762050" y="212802"/>
            <a:ext cx="0" cy="715879"/>
          </a:xfrm>
          <a:prstGeom prst="line">
            <a:avLst/>
          </a:prstGeom>
          <a:ln w="92075">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Text Placeholder 12">
            <a:extLst>
              <a:ext uri="{FF2B5EF4-FFF2-40B4-BE49-F238E27FC236}">
                <a16:creationId xmlns:a16="http://schemas.microsoft.com/office/drawing/2014/main" id="{2F37E4F3-2655-D40D-A3C5-50069B8AF86A}"/>
              </a:ext>
            </a:extLst>
          </p:cNvPr>
          <p:cNvSpPr>
            <a:spLocks noGrp="1"/>
          </p:cNvSpPr>
          <p:nvPr>
            <p:ph type="body" sz="quarter" idx="27"/>
          </p:nvPr>
        </p:nvSpPr>
        <p:spPr>
          <a:xfrm>
            <a:off x="730298" y="2207622"/>
            <a:ext cx="2051184" cy="2827841"/>
          </a:xfrm>
          <a:prstGeom prst="roundRect">
            <a:avLst>
              <a:gd name="adj" fmla="val 2931"/>
            </a:avLst>
          </a:prstGeom>
          <a:solidFill>
            <a:srgbClr val="EAF4FA"/>
          </a:solidFill>
          <a:ln w="0">
            <a:solidFill>
              <a:schemeClr val="accent1">
                <a:alpha val="0"/>
              </a:schemeClr>
            </a:solidFill>
          </a:ln>
          <a:effectLst>
            <a:outerShdw blurRad="493737" dist="222767" dir="5400000" algn="t" rotWithShape="0">
              <a:schemeClr val="accent2">
                <a:alpha val="14000"/>
              </a:schemeClr>
            </a:outerShdw>
          </a:effectLst>
        </p:spPr>
        <p:txBody>
          <a:bodyPr/>
          <a:lstStyle>
            <a:lvl1pPr marL="0" indent="0">
              <a:lnSpc>
                <a:spcPct val="120000"/>
              </a:lnSpc>
              <a:buNone/>
              <a:defRPr sz="1000" b="0" i="0" spc="-25" baseline="0">
                <a:ln>
                  <a:noFill/>
                </a:ln>
                <a:noFill/>
                <a:latin typeface="Century Gothic" panose="020B0502020202020204" pitchFamily="34" charset="0"/>
                <a:ea typeface="Inter" panose="02000503000000020004" pitchFamily="2" charset="0"/>
              </a:defRPr>
            </a:lvl1pPr>
          </a:lstStyle>
          <a:p>
            <a:pPr marL="0" lvl="0" indent="0" algn="r" defTabSz="457200" rtl="1" eaLnBrk="1" latinLnBrk="0" hangingPunct="1">
              <a:lnSpc>
                <a:spcPct val="120000"/>
              </a:lnSpc>
              <a:spcBef>
                <a:spcPts val="500"/>
              </a:spcBef>
              <a:buClr>
                <a:schemeClr val="accent1"/>
              </a:buClr>
              <a:buSzPct val="120000"/>
              <a:buFont typeface="Arial" panose="020B0604020202020204" pitchFamily="34" charset="0"/>
              <a:buNone/>
              <a:tabLst/>
            </a:pPr>
            <a:r>
              <a:rPr lang="en-US"/>
              <a:t>Click to edit Master text styles</a:t>
            </a:r>
          </a:p>
        </p:txBody>
      </p:sp>
      <p:sp>
        <p:nvSpPr>
          <p:cNvPr id="5" name="Text Placeholder 12">
            <a:extLst>
              <a:ext uri="{FF2B5EF4-FFF2-40B4-BE49-F238E27FC236}">
                <a16:creationId xmlns:a16="http://schemas.microsoft.com/office/drawing/2014/main" id="{C2471CB4-1A7E-1863-F024-C9FEE86A4D36}"/>
              </a:ext>
            </a:extLst>
          </p:cNvPr>
          <p:cNvSpPr>
            <a:spLocks noGrp="1"/>
          </p:cNvSpPr>
          <p:nvPr>
            <p:ph type="body" sz="quarter" idx="28"/>
          </p:nvPr>
        </p:nvSpPr>
        <p:spPr>
          <a:xfrm>
            <a:off x="2895789" y="2207622"/>
            <a:ext cx="2051184" cy="2827841"/>
          </a:xfrm>
          <a:prstGeom prst="roundRect">
            <a:avLst>
              <a:gd name="adj" fmla="val 2931"/>
            </a:avLst>
          </a:prstGeom>
          <a:solidFill>
            <a:srgbClr val="EAF4FA"/>
          </a:solidFill>
          <a:ln w="0">
            <a:solidFill>
              <a:schemeClr val="accent1">
                <a:alpha val="0"/>
              </a:schemeClr>
            </a:solidFill>
          </a:ln>
          <a:effectLst>
            <a:outerShdw blurRad="493737" dist="222767" dir="5400000" algn="t" rotWithShape="0">
              <a:schemeClr val="accent2">
                <a:alpha val="14000"/>
              </a:schemeClr>
            </a:outerShdw>
          </a:effectLst>
        </p:spPr>
        <p:txBody>
          <a:bodyPr/>
          <a:lstStyle>
            <a:lvl1pPr marL="0" indent="0">
              <a:lnSpc>
                <a:spcPct val="120000"/>
              </a:lnSpc>
              <a:buNone/>
              <a:defRPr sz="1000" b="0" i="0" spc="-25" baseline="0">
                <a:ln>
                  <a:noFill/>
                </a:ln>
                <a:noFill/>
                <a:latin typeface="Century Gothic" panose="020B0502020202020204" pitchFamily="34" charset="0"/>
                <a:ea typeface="Inter" panose="02000503000000020004" pitchFamily="2" charset="0"/>
              </a:defRPr>
            </a:lvl1pPr>
          </a:lstStyle>
          <a:p>
            <a:pPr lvl="0"/>
            <a:r>
              <a:rPr lang="en-US"/>
              <a:t>Click to edit Master text styles</a:t>
            </a:r>
          </a:p>
        </p:txBody>
      </p:sp>
      <p:sp>
        <p:nvSpPr>
          <p:cNvPr id="6" name="Text Placeholder 12">
            <a:extLst>
              <a:ext uri="{FF2B5EF4-FFF2-40B4-BE49-F238E27FC236}">
                <a16:creationId xmlns:a16="http://schemas.microsoft.com/office/drawing/2014/main" id="{6BD28628-E8A7-00A7-53C1-7C1A7953523D}"/>
              </a:ext>
            </a:extLst>
          </p:cNvPr>
          <p:cNvSpPr>
            <a:spLocks noGrp="1"/>
          </p:cNvSpPr>
          <p:nvPr>
            <p:ph type="body" sz="quarter" idx="31"/>
          </p:nvPr>
        </p:nvSpPr>
        <p:spPr>
          <a:xfrm>
            <a:off x="5061280" y="2207622"/>
            <a:ext cx="2051184" cy="2827841"/>
          </a:xfrm>
          <a:prstGeom prst="roundRect">
            <a:avLst>
              <a:gd name="adj" fmla="val 2931"/>
            </a:avLst>
          </a:prstGeom>
          <a:solidFill>
            <a:srgbClr val="EAF4FA"/>
          </a:solidFill>
          <a:ln w="0">
            <a:solidFill>
              <a:schemeClr val="accent1">
                <a:alpha val="0"/>
              </a:schemeClr>
            </a:solidFill>
          </a:ln>
          <a:effectLst>
            <a:outerShdw blurRad="493737" dist="222767" dir="5400000" algn="t" rotWithShape="0">
              <a:schemeClr val="accent2">
                <a:alpha val="14000"/>
              </a:schemeClr>
            </a:outerShdw>
          </a:effectLst>
        </p:spPr>
        <p:txBody>
          <a:bodyPr/>
          <a:lstStyle>
            <a:lvl1pPr marL="0" indent="0">
              <a:lnSpc>
                <a:spcPct val="120000"/>
              </a:lnSpc>
              <a:buNone/>
              <a:defRPr sz="1000" b="0" i="0" spc="-25" baseline="0">
                <a:ln>
                  <a:noFill/>
                </a:ln>
                <a:noFill/>
                <a:latin typeface="Century Gothic" panose="020B0502020202020204" pitchFamily="34" charset="0"/>
                <a:ea typeface="Inter" panose="02000503000000020004" pitchFamily="2" charset="0"/>
              </a:defRPr>
            </a:lvl1pPr>
          </a:lstStyle>
          <a:p>
            <a:pPr lvl="0"/>
            <a:r>
              <a:rPr lang="en-US"/>
              <a:t>Click to edit Master text styles</a:t>
            </a:r>
          </a:p>
        </p:txBody>
      </p:sp>
      <p:sp>
        <p:nvSpPr>
          <p:cNvPr id="12" name="Text Placeholder 12">
            <a:extLst>
              <a:ext uri="{FF2B5EF4-FFF2-40B4-BE49-F238E27FC236}">
                <a16:creationId xmlns:a16="http://schemas.microsoft.com/office/drawing/2014/main" id="{D0D1299E-BE7E-9924-8A0C-47629CD272D4}"/>
              </a:ext>
            </a:extLst>
          </p:cNvPr>
          <p:cNvSpPr>
            <a:spLocks noGrp="1"/>
          </p:cNvSpPr>
          <p:nvPr>
            <p:ph type="body" sz="quarter" idx="34"/>
          </p:nvPr>
        </p:nvSpPr>
        <p:spPr>
          <a:xfrm>
            <a:off x="7226771" y="2207622"/>
            <a:ext cx="2051184" cy="2827841"/>
          </a:xfrm>
          <a:prstGeom prst="roundRect">
            <a:avLst>
              <a:gd name="adj" fmla="val 2931"/>
            </a:avLst>
          </a:prstGeom>
          <a:solidFill>
            <a:srgbClr val="EAF4FA"/>
          </a:solidFill>
          <a:ln w="0">
            <a:solidFill>
              <a:schemeClr val="accent1">
                <a:alpha val="0"/>
              </a:schemeClr>
            </a:solidFill>
          </a:ln>
          <a:effectLst>
            <a:outerShdw blurRad="493737" dist="222767" dir="5400000" algn="t" rotWithShape="0">
              <a:schemeClr val="accent2">
                <a:alpha val="14000"/>
              </a:schemeClr>
            </a:outerShdw>
          </a:effectLst>
        </p:spPr>
        <p:txBody>
          <a:bodyPr/>
          <a:lstStyle>
            <a:lvl1pPr marL="0" indent="0">
              <a:lnSpc>
                <a:spcPct val="120000"/>
              </a:lnSpc>
              <a:buNone/>
              <a:defRPr sz="1000" b="0" i="0" spc="-25" baseline="0">
                <a:ln>
                  <a:noFill/>
                </a:ln>
                <a:noFill/>
                <a:latin typeface="Century Gothic" panose="020B0502020202020204" pitchFamily="34" charset="0"/>
                <a:ea typeface="Inter" panose="02000503000000020004" pitchFamily="2" charset="0"/>
              </a:defRPr>
            </a:lvl1pPr>
          </a:lstStyle>
          <a:p>
            <a:pPr lvl="0"/>
            <a:r>
              <a:rPr lang="en-US"/>
              <a:t>Click to edit Master text styles</a:t>
            </a:r>
          </a:p>
        </p:txBody>
      </p:sp>
      <p:sp>
        <p:nvSpPr>
          <p:cNvPr id="13" name="Text Placeholder 12">
            <a:extLst>
              <a:ext uri="{FF2B5EF4-FFF2-40B4-BE49-F238E27FC236}">
                <a16:creationId xmlns:a16="http://schemas.microsoft.com/office/drawing/2014/main" id="{D3619D15-30DB-8FF6-BBD4-40964450FF54}"/>
              </a:ext>
            </a:extLst>
          </p:cNvPr>
          <p:cNvSpPr>
            <a:spLocks noGrp="1"/>
          </p:cNvSpPr>
          <p:nvPr>
            <p:ph type="body" sz="quarter" idx="37"/>
          </p:nvPr>
        </p:nvSpPr>
        <p:spPr>
          <a:xfrm>
            <a:off x="9392262" y="2207622"/>
            <a:ext cx="2051184" cy="2827841"/>
          </a:xfrm>
          <a:prstGeom prst="roundRect">
            <a:avLst>
              <a:gd name="adj" fmla="val 2931"/>
            </a:avLst>
          </a:prstGeom>
          <a:solidFill>
            <a:srgbClr val="EAF4FA"/>
          </a:solidFill>
          <a:ln w="0">
            <a:solidFill>
              <a:schemeClr val="accent1">
                <a:alpha val="0"/>
              </a:schemeClr>
            </a:solidFill>
          </a:ln>
          <a:effectLst>
            <a:outerShdw blurRad="493737" dist="222767" dir="5400000" algn="t" rotWithShape="0">
              <a:schemeClr val="accent2">
                <a:alpha val="14000"/>
              </a:schemeClr>
            </a:outerShdw>
          </a:effectLst>
        </p:spPr>
        <p:txBody>
          <a:bodyPr/>
          <a:lstStyle>
            <a:lvl1pPr marL="0" indent="0">
              <a:lnSpc>
                <a:spcPct val="120000"/>
              </a:lnSpc>
              <a:buNone/>
              <a:defRPr sz="1000" b="0" i="0" spc="-25" baseline="0">
                <a:ln>
                  <a:noFill/>
                </a:ln>
                <a:noFill/>
                <a:latin typeface="Century Gothic" panose="020B0502020202020204" pitchFamily="34" charset="0"/>
                <a:ea typeface="Inter" panose="02000503000000020004" pitchFamily="2" charset="0"/>
              </a:defRPr>
            </a:lvl1pPr>
          </a:lstStyle>
          <a:p>
            <a:pPr lvl="0"/>
            <a:r>
              <a:rPr lang="en-US"/>
              <a:t>Click to edit Master text styles</a:t>
            </a:r>
          </a:p>
        </p:txBody>
      </p:sp>
      <p:sp>
        <p:nvSpPr>
          <p:cNvPr id="15" name="Text Placeholder 12">
            <a:extLst>
              <a:ext uri="{FF2B5EF4-FFF2-40B4-BE49-F238E27FC236}">
                <a16:creationId xmlns:a16="http://schemas.microsoft.com/office/drawing/2014/main" id="{9B2A92BC-CA18-4E65-4574-B5EB2247CCE7}"/>
              </a:ext>
            </a:extLst>
          </p:cNvPr>
          <p:cNvSpPr>
            <a:spLocks noGrp="1"/>
          </p:cNvSpPr>
          <p:nvPr>
            <p:ph type="body" sz="quarter" idx="13" hasCustomPrompt="1"/>
          </p:nvPr>
        </p:nvSpPr>
        <p:spPr>
          <a:xfrm>
            <a:off x="769231" y="2906801"/>
            <a:ext cx="1973316" cy="249184"/>
          </a:xfrm>
        </p:spPr>
        <p:txBody>
          <a:bodyPr anchor="t"/>
          <a:lstStyle>
            <a:lvl1pPr marL="0" indent="0" algn="ctr">
              <a:lnSpc>
                <a:spcPct val="110000"/>
              </a:lnSpc>
              <a:buNone/>
              <a:defRPr sz="1000" b="0" i="0" spc="-25" baseline="0">
                <a:solidFill>
                  <a:srgbClr val="101820"/>
                </a:solidFill>
                <a:latin typeface="Century Gothic" panose="020B0502020202020204" pitchFamily="34" charset="0"/>
                <a:ea typeface="Inter" panose="02000503000000020004" pitchFamily="2" charset="0"/>
              </a:defRPr>
            </a:lvl1pPr>
          </a:lstStyle>
          <a:p>
            <a:pPr lvl="0"/>
            <a:r>
              <a:rPr lang="en-ID" dirty="0">
                <a:effectLst/>
              </a:rPr>
              <a:t>Lorem Ipsum</a:t>
            </a:r>
            <a:endParaRPr lang="en-US" dirty="0"/>
          </a:p>
        </p:txBody>
      </p:sp>
      <p:sp>
        <p:nvSpPr>
          <p:cNvPr id="20" name="Text Placeholder 12">
            <a:extLst>
              <a:ext uri="{FF2B5EF4-FFF2-40B4-BE49-F238E27FC236}">
                <a16:creationId xmlns:a16="http://schemas.microsoft.com/office/drawing/2014/main" id="{DA547668-D04D-7A31-3ECA-72E25EF3AF59}"/>
              </a:ext>
            </a:extLst>
          </p:cNvPr>
          <p:cNvSpPr>
            <a:spLocks noGrp="1"/>
          </p:cNvSpPr>
          <p:nvPr>
            <p:ph type="body" sz="quarter" idx="15" hasCustomPrompt="1"/>
          </p:nvPr>
        </p:nvSpPr>
        <p:spPr>
          <a:xfrm>
            <a:off x="769231" y="3148101"/>
            <a:ext cx="1973316" cy="1831207"/>
          </a:xfrm>
        </p:spPr>
        <p:txBody>
          <a:bodyPr anchor="t">
            <a:spAutoFit/>
          </a:bodyPr>
          <a:lstStyle>
            <a:lvl1pPr marL="0" indent="0" algn="ctr">
              <a:lnSpc>
                <a:spcPct val="114000"/>
              </a:lnSpc>
              <a:buNone/>
              <a:defRPr sz="1000" b="0" i="0" spc="-25" baseline="0">
                <a:solidFill>
                  <a:srgbClr val="101820"/>
                </a:solidFill>
                <a:latin typeface="Century Gothic" panose="020B0502020202020204" pitchFamily="34" charset="0"/>
                <a:ea typeface="Inter" panose="02000503000000020004" pitchFamily="2" charset="0"/>
              </a:defRPr>
            </a:lvl1pPr>
          </a:lstStyle>
          <a:p>
            <a:pPr lvl="0"/>
            <a:r>
              <a:rPr lang="en-ID" dirty="0">
                <a:effectLst/>
              </a:rPr>
              <a:t>Lorem ipsum </a:t>
            </a:r>
            <a:r>
              <a:rPr lang="en-ID" dirty="0" err="1">
                <a:effectLst/>
              </a:rPr>
              <a:t>dolor</a:t>
            </a:r>
            <a:r>
              <a:rPr lang="en-ID" dirty="0">
                <a:effectLst/>
              </a:rPr>
              <a:t> sit </a:t>
            </a:r>
            <a:r>
              <a:rPr lang="en-ID" dirty="0" err="1">
                <a:effectLst/>
              </a:rPr>
              <a:t>amet</a:t>
            </a:r>
            <a:r>
              <a:rPr lang="en-ID" dirty="0">
                <a:effectLst/>
              </a:rPr>
              <a:t>, </a:t>
            </a:r>
            <a:r>
              <a:rPr lang="en-ID" dirty="0" err="1">
                <a:effectLst/>
              </a:rPr>
              <a:t>consectetur</a:t>
            </a:r>
            <a:r>
              <a:rPr lang="en-ID" dirty="0">
                <a:effectLst/>
              </a:rPr>
              <a:t> </a:t>
            </a:r>
            <a:r>
              <a:rPr lang="en-ID" dirty="0" err="1">
                <a:effectLst/>
              </a:rPr>
              <a:t>adipiscing</a:t>
            </a:r>
            <a:r>
              <a:rPr lang="en-ID" dirty="0">
                <a:effectLst/>
              </a:rPr>
              <a:t> </a:t>
            </a:r>
            <a:r>
              <a:rPr lang="en-ID" dirty="0" err="1">
                <a:effectLst/>
              </a:rPr>
              <a:t>elit</a:t>
            </a:r>
            <a:r>
              <a:rPr lang="en-ID" dirty="0">
                <a:effectLst/>
              </a:rPr>
              <a:t>, </a:t>
            </a:r>
            <a:r>
              <a:rPr lang="en-ID" dirty="0" err="1">
                <a:effectLst/>
              </a:rPr>
              <a:t>sed</a:t>
            </a:r>
            <a:r>
              <a:rPr lang="en-ID" dirty="0">
                <a:effectLst/>
              </a:rPr>
              <a:t> </a:t>
            </a:r>
            <a:br>
              <a:rPr lang="en-ID" dirty="0">
                <a:effectLst/>
              </a:rPr>
            </a:br>
            <a:r>
              <a:rPr lang="en-ID" dirty="0">
                <a:effectLst/>
              </a:rPr>
              <a:t>do </a:t>
            </a:r>
            <a:r>
              <a:rPr lang="en-ID" dirty="0" err="1">
                <a:effectLst/>
              </a:rPr>
              <a:t>eiusmod</a:t>
            </a:r>
            <a:r>
              <a:rPr lang="en-ID" dirty="0">
                <a:effectLst/>
              </a:rPr>
              <a:t> </a:t>
            </a:r>
            <a:r>
              <a:rPr lang="en-ID" dirty="0" err="1">
                <a:effectLst/>
              </a:rPr>
              <a:t>tempor</a:t>
            </a:r>
            <a:r>
              <a:rPr lang="en-ID" dirty="0">
                <a:effectLst/>
              </a:rPr>
              <a:t> </a:t>
            </a:r>
            <a:r>
              <a:rPr lang="en-ID" dirty="0" err="1">
                <a:effectLst/>
              </a:rPr>
              <a:t>incididunt</a:t>
            </a:r>
            <a:r>
              <a:rPr lang="en-ID" dirty="0">
                <a:effectLst/>
              </a:rPr>
              <a:t> </a:t>
            </a:r>
            <a:r>
              <a:rPr lang="en-ID" dirty="0" err="1">
                <a:effectLst/>
              </a:rPr>
              <a:t>ut</a:t>
            </a:r>
            <a:r>
              <a:rPr lang="en-ID" dirty="0">
                <a:effectLst/>
              </a:rPr>
              <a:t> labore et dolore magna </a:t>
            </a:r>
            <a:r>
              <a:rPr lang="en-ID" dirty="0" err="1">
                <a:effectLst/>
              </a:rPr>
              <a:t>aliqua</a:t>
            </a:r>
            <a:r>
              <a:rPr lang="en-ID" dirty="0">
                <a:effectLst/>
              </a:rPr>
              <a:t>. </a:t>
            </a:r>
            <a:br>
              <a:rPr lang="en-ID" dirty="0">
                <a:effectLst/>
              </a:rPr>
            </a:br>
            <a:r>
              <a:rPr lang="en-ID" dirty="0">
                <a:effectLst/>
              </a:rPr>
              <a:t>Ut </a:t>
            </a:r>
            <a:r>
              <a:rPr lang="en-ID" dirty="0" err="1">
                <a:effectLst/>
              </a:rPr>
              <a:t>enim</a:t>
            </a:r>
            <a:r>
              <a:rPr lang="en-ID" dirty="0">
                <a:effectLst/>
              </a:rPr>
              <a:t> ad minim </a:t>
            </a:r>
            <a:r>
              <a:rPr lang="en-ID" dirty="0" err="1">
                <a:effectLst/>
              </a:rPr>
              <a:t>veniam</a:t>
            </a:r>
            <a:r>
              <a:rPr lang="en-ID" dirty="0">
                <a:effectLst/>
              </a:rPr>
              <a:t>, </a:t>
            </a:r>
            <a:r>
              <a:rPr lang="en-ID" dirty="0" err="1">
                <a:effectLst/>
              </a:rPr>
              <a:t>quis</a:t>
            </a:r>
            <a:r>
              <a:rPr lang="en-ID" dirty="0">
                <a:effectLst/>
              </a:rPr>
              <a:t> </a:t>
            </a:r>
            <a:r>
              <a:rPr lang="en-ID" dirty="0" err="1">
                <a:effectLst/>
              </a:rPr>
              <a:t>nostrud</a:t>
            </a:r>
            <a:r>
              <a:rPr lang="en-ID" dirty="0">
                <a:effectLst/>
              </a:rPr>
              <a:t> exercitation </a:t>
            </a:r>
            <a:r>
              <a:rPr lang="en-ID" dirty="0" err="1">
                <a:effectLst/>
              </a:rPr>
              <a:t>ullamco</a:t>
            </a:r>
            <a:r>
              <a:rPr lang="en-ID" dirty="0">
                <a:effectLst/>
              </a:rPr>
              <a:t> </a:t>
            </a:r>
            <a:r>
              <a:rPr lang="en-ID" dirty="0" err="1">
                <a:effectLst/>
              </a:rPr>
              <a:t>laboris</a:t>
            </a:r>
            <a:r>
              <a:rPr lang="en-ID" dirty="0">
                <a:effectLst/>
              </a:rPr>
              <a:t> nisi </a:t>
            </a:r>
            <a:r>
              <a:rPr lang="en-ID" dirty="0" err="1">
                <a:effectLst/>
              </a:rPr>
              <a:t>ut</a:t>
            </a:r>
            <a:r>
              <a:rPr lang="en-ID" dirty="0">
                <a:effectLst/>
              </a:rPr>
              <a:t> </a:t>
            </a:r>
            <a:r>
              <a:rPr lang="en-ID" dirty="0" err="1">
                <a:effectLst/>
              </a:rPr>
              <a:t>aliquip</a:t>
            </a:r>
            <a:r>
              <a:rPr lang="en-ID" dirty="0">
                <a:effectLst/>
              </a:rPr>
              <a:t> ex </a:t>
            </a:r>
            <a:r>
              <a:rPr lang="en-ID" dirty="0" err="1">
                <a:effectLst/>
              </a:rPr>
              <a:t>ea</a:t>
            </a:r>
            <a:r>
              <a:rPr lang="en-ID" dirty="0">
                <a:effectLst/>
              </a:rPr>
              <a:t> </a:t>
            </a:r>
            <a:r>
              <a:rPr lang="en-ID" dirty="0" err="1">
                <a:effectLst/>
              </a:rPr>
              <a:t>commodo</a:t>
            </a:r>
            <a:r>
              <a:rPr lang="en-ID" dirty="0">
                <a:effectLst/>
              </a:rPr>
              <a:t> </a:t>
            </a:r>
            <a:r>
              <a:rPr lang="en-ID" dirty="0" err="1">
                <a:effectLst/>
              </a:rPr>
              <a:t>consequat</a:t>
            </a:r>
            <a:r>
              <a:rPr lang="en-ID" dirty="0">
                <a:effectLst/>
              </a:rPr>
              <a:t>.</a:t>
            </a:r>
            <a:endParaRPr lang="en-US" dirty="0"/>
          </a:p>
        </p:txBody>
      </p:sp>
      <p:sp>
        <p:nvSpPr>
          <p:cNvPr id="21" name="Text Placeholder 12">
            <a:extLst>
              <a:ext uri="{FF2B5EF4-FFF2-40B4-BE49-F238E27FC236}">
                <a16:creationId xmlns:a16="http://schemas.microsoft.com/office/drawing/2014/main" id="{A8EFB7B8-886E-C4E8-10DD-08BB8EE1EDB2}"/>
              </a:ext>
            </a:extLst>
          </p:cNvPr>
          <p:cNvSpPr>
            <a:spLocks noGrp="1"/>
          </p:cNvSpPr>
          <p:nvPr>
            <p:ph type="body" sz="quarter" idx="29" hasCustomPrompt="1"/>
          </p:nvPr>
        </p:nvSpPr>
        <p:spPr>
          <a:xfrm>
            <a:off x="2934722" y="2906801"/>
            <a:ext cx="1973316" cy="249184"/>
          </a:xfrm>
        </p:spPr>
        <p:txBody>
          <a:bodyPr anchor="t"/>
          <a:lstStyle>
            <a:lvl1pPr marL="0" indent="0" algn="ctr">
              <a:lnSpc>
                <a:spcPct val="110000"/>
              </a:lnSpc>
              <a:buNone/>
              <a:defRPr sz="1000" b="0" i="0" spc="-25" baseline="0">
                <a:solidFill>
                  <a:srgbClr val="101820"/>
                </a:solidFill>
                <a:latin typeface="Century Gothic" panose="020B0502020202020204" pitchFamily="34" charset="0"/>
                <a:ea typeface="Inter" panose="02000503000000020004" pitchFamily="2" charset="0"/>
              </a:defRPr>
            </a:lvl1pPr>
          </a:lstStyle>
          <a:p>
            <a:pPr lvl="0"/>
            <a:r>
              <a:rPr lang="en-ID" dirty="0">
                <a:effectLst/>
              </a:rPr>
              <a:t>Lorem Ipsum</a:t>
            </a:r>
            <a:endParaRPr lang="en-US" dirty="0"/>
          </a:p>
        </p:txBody>
      </p:sp>
      <p:sp>
        <p:nvSpPr>
          <p:cNvPr id="23" name="Text Placeholder 12">
            <a:extLst>
              <a:ext uri="{FF2B5EF4-FFF2-40B4-BE49-F238E27FC236}">
                <a16:creationId xmlns:a16="http://schemas.microsoft.com/office/drawing/2014/main" id="{A680E494-6454-7497-31FC-2B1EA8BAFE13}"/>
              </a:ext>
            </a:extLst>
          </p:cNvPr>
          <p:cNvSpPr>
            <a:spLocks noGrp="1"/>
          </p:cNvSpPr>
          <p:nvPr>
            <p:ph type="body" sz="quarter" idx="30" hasCustomPrompt="1"/>
          </p:nvPr>
        </p:nvSpPr>
        <p:spPr>
          <a:xfrm>
            <a:off x="2934722" y="3148101"/>
            <a:ext cx="1973316" cy="1831207"/>
          </a:xfrm>
        </p:spPr>
        <p:txBody>
          <a:bodyPr anchor="t">
            <a:spAutoFit/>
          </a:bodyPr>
          <a:lstStyle>
            <a:lvl1pPr marL="0" indent="0" algn="ctr">
              <a:lnSpc>
                <a:spcPct val="114000"/>
              </a:lnSpc>
              <a:buNone/>
              <a:defRPr sz="1000" b="0" i="0" spc="-25" baseline="0">
                <a:solidFill>
                  <a:srgbClr val="101820"/>
                </a:solidFill>
                <a:latin typeface="Century Gothic" panose="020B0502020202020204" pitchFamily="34" charset="0"/>
                <a:ea typeface="Inter" panose="02000503000000020004" pitchFamily="2" charset="0"/>
              </a:defRPr>
            </a:lvl1pPr>
          </a:lstStyle>
          <a:p>
            <a:pPr lvl="0"/>
            <a:r>
              <a:rPr lang="en-ID" dirty="0">
                <a:effectLst/>
              </a:rPr>
              <a:t>Lorem ipsum </a:t>
            </a:r>
            <a:r>
              <a:rPr lang="en-ID" dirty="0" err="1">
                <a:effectLst/>
              </a:rPr>
              <a:t>dolor</a:t>
            </a:r>
            <a:r>
              <a:rPr lang="en-ID" dirty="0">
                <a:effectLst/>
              </a:rPr>
              <a:t> sit </a:t>
            </a:r>
            <a:r>
              <a:rPr lang="en-ID" dirty="0" err="1">
                <a:effectLst/>
              </a:rPr>
              <a:t>amet</a:t>
            </a:r>
            <a:r>
              <a:rPr lang="en-ID" dirty="0">
                <a:effectLst/>
              </a:rPr>
              <a:t>, </a:t>
            </a:r>
            <a:r>
              <a:rPr lang="en-ID" dirty="0" err="1">
                <a:effectLst/>
              </a:rPr>
              <a:t>consectetur</a:t>
            </a:r>
            <a:r>
              <a:rPr lang="en-ID" dirty="0">
                <a:effectLst/>
              </a:rPr>
              <a:t> </a:t>
            </a:r>
            <a:r>
              <a:rPr lang="en-ID" dirty="0" err="1">
                <a:effectLst/>
              </a:rPr>
              <a:t>adipiscing</a:t>
            </a:r>
            <a:r>
              <a:rPr lang="en-ID" dirty="0">
                <a:effectLst/>
              </a:rPr>
              <a:t> </a:t>
            </a:r>
            <a:r>
              <a:rPr lang="en-ID" dirty="0" err="1">
                <a:effectLst/>
              </a:rPr>
              <a:t>elit</a:t>
            </a:r>
            <a:r>
              <a:rPr lang="en-ID" dirty="0">
                <a:effectLst/>
              </a:rPr>
              <a:t>, </a:t>
            </a:r>
            <a:r>
              <a:rPr lang="en-ID" dirty="0" err="1">
                <a:effectLst/>
              </a:rPr>
              <a:t>sed</a:t>
            </a:r>
            <a:r>
              <a:rPr lang="en-ID" dirty="0">
                <a:effectLst/>
              </a:rPr>
              <a:t> </a:t>
            </a:r>
            <a:br>
              <a:rPr lang="en-ID" dirty="0">
                <a:effectLst/>
              </a:rPr>
            </a:br>
            <a:r>
              <a:rPr lang="en-ID" dirty="0">
                <a:effectLst/>
              </a:rPr>
              <a:t>do </a:t>
            </a:r>
            <a:r>
              <a:rPr lang="en-ID" dirty="0" err="1">
                <a:effectLst/>
              </a:rPr>
              <a:t>eiusmod</a:t>
            </a:r>
            <a:r>
              <a:rPr lang="en-ID" dirty="0">
                <a:effectLst/>
              </a:rPr>
              <a:t> </a:t>
            </a:r>
            <a:r>
              <a:rPr lang="en-ID" dirty="0" err="1">
                <a:effectLst/>
              </a:rPr>
              <a:t>tempor</a:t>
            </a:r>
            <a:r>
              <a:rPr lang="en-ID" dirty="0">
                <a:effectLst/>
              </a:rPr>
              <a:t> </a:t>
            </a:r>
            <a:r>
              <a:rPr lang="en-ID" dirty="0" err="1">
                <a:effectLst/>
              </a:rPr>
              <a:t>incididunt</a:t>
            </a:r>
            <a:r>
              <a:rPr lang="en-ID" dirty="0">
                <a:effectLst/>
              </a:rPr>
              <a:t> </a:t>
            </a:r>
            <a:r>
              <a:rPr lang="en-ID" dirty="0" err="1">
                <a:effectLst/>
              </a:rPr>
              <a:t>ut</a:t>
            </a:r>
            <a:r>
              <a:rPr lang="en-ID" dirty="0">
                <a:effectLst/>
              </a:rPr>
              <a:t> labore et dolore magna </a:t>
            </a:r>
            <a:r>
              <a:rPr lang="en-ID" dirty="0" err="1">
                <a:effectLst/>
              </a:rPr>
              <a:t>aliqua</a:t>
            </a:r>
            <a:r>
              <a:rPr lang="en-ID" dirty="0">
                <a:effectLst/>
              </a:rPr>
              <a:t>. </a:t>
            </a:r>
            <a:br>
              <a:rPr lang="en-ID" dirty="0">
                <a:effectLst/>
              </a:rPr>
            </a:br>
            <a:r>
              <a:rPr lang="en-ID" dirty="0">
                <a:effectLst/>
              </a:rPr>
              <a:t>Ut </a:t>
            </a:r>
            <a:r>
              <a:rPr lang="en-ID" dirty="0" err="1">
                <a:effectLst/>
              </a:rPr>
              <a:t>enim</a:t>
            </a:r>
            <a:r>
              <a:rPr lang="en-ID" dirty="0">
                <a:effectLst/>
              </a:rPr>
              <a:t> ad minim </a:t>
            </a:r>
            <a:r>
              <a:rPr lang="en-ID" dirty="0" err="1">
                <a:effectLst/>
              </a:rPr>
              <a:t>veniam</a:t>
            </a:r>
            <a:r>
              <a:rPr lang="en-ID" dirty="0">
                <a:effectLst/>
              </a:rPr>
              <a:t>, </a:t>
            </a:r>
            <a:r>
              <a:rPr lang="en-ID" dirty="0" err="1">
                <a:effectLst/>
              </a:rPr>
              <a:t>quis</a:t>
            </a:r>
            <a:r>
              <a:rPr lang="en-ID" dirty="0">
                <a:effectLst/>
              </a:rPr>
              <a:t> </a:t>
            </a:r>
            <a:r>
              <a:rPr lang="en-ID" dirty="0" err="1">
                <a:effectLst/>
              </a:rPr>
              <a:t>nostrud</a:t>
            </a:r>
            <a:r>
              <a:rPr lang="en-ID" dirty="0">
                <a:effectLst/>
              </a:rPr>
              <a:t> exercitation </a:t>
            </a:r>
            <a:r>
              <a:rPr lang="en-ID" dirty="0" err="1">
                <a:effectLst/>
              </a:rPr>
              <a:t>ullamco</a:t>
            </a:r>
            <a:r>
              <a:rPr lang="en-ID" dirty="0">
                <a:effectLst/>
              </a:rPr>
              <a:t> </a:t>
            </a:r>
            <a:r>
              <a:rPr lang="en-ID" dirty="0" err="1">
                <a:effectLst/>
              </a:rPr>
              <a:t>laboris</a:t>
            </a:r>
            <a:r>
              <a:rPr lang="en-ID" dirty="0">
                <a:effectLst/>
              </a:rPr>
              <a:t> nisi </a:t>
            </a:r>
            <a:r>
              <a:rPr lang="en-ID" dirty="0" err="1">
                <a:effectLst/>
              </a:rPr>
              <a:t>ut</a:t>
            </a:r>
            <a:r>
              <a:rPr lang="en-ID" dirty="0">
                <a:effectLst/>
              </a:rPr>
              <a:t> </a:t>
            </a:r>
            <a:r>
              <a:rPr lang="en-ID" dirty="0" err="1">
                <a:effectLst/>
              </a:rPr>
              <a:t>aliquip</a:t>
            </a:r>
            <a:r>
              <a:rPr lang="en-ID" dirty="0">
                <a:effectLst/>
              </a:rPr>
              <a:t> ex </a:t>
            </a:r>
            <a:r>
              <a:rPr lang="en-ID" dirty="0" err="1">
                <a:effectLst/>
              </a:rPr>
              <a:t>ea</a:t>
            </a:r>
            <a:r>
              <a:rPr lang="en-ID" dirty="0">
                <a:effectLst/>
              </a:rPr>
              <a:t> </a:t>
            </a:r>
            <a:r>
              <a:rPr lang="en-ID" dirty="0" err="1">
                <a:effectLst/>
              </a:rPr>
              <a:t>commodo</a:t>
            </a:r>
            <a:r>
              <a:rPr lang="en-ID" dirty="0">
                <a:effectLst/>
              </a:rPr>
              <a:t> </a:t>
            </a:r>
            <a:r>
              <a:rPr lang="en-ID" dirty="0" err="1">
                <a:effectLst/>
              </a:rPr>
              <a:t>consequat</a:t>
            </a:r>
            <a:r>
              <a:rPr lang="en-ID" dirty="0">
                <a:effectLst/>
              </a:rPr>
              <a:t>.</a:t>
            </a:r>
            <a:endParaRPr lang="en-US" dirty="0"/>
          </a:p>
        </p:txBody>
      </p:sp>
      <p:sp>
        <p:nvSpPr>
          <p:cNvPr id="24" name="Text Placeholder 12">
            <a:extLst>
              <a:ext uri="{FF2B5EF4-FFF2-40B4-BE49-F238E27FC236}">
                <a16:creationId xmlns:a16="http://schemas.microsoft.com/office/drawing/2014/main" id="{FF4578E8-9238-9E81-02BC-6A3431CA4495}"/>
              </a:ext>
            </a:extLst>
          </p:cNvPr>
          <p:cNvSpPr>
            <a:spLocks noGrp="1"/>
          </p:cNvSpPr>
          <p:nvPr>
            <p:ph type="body" sz="quarter" idx="32" hasCustomPrompt="1"/>
          </p:nvPr>
        </p:nvSpPr>
        <p:spPr>
          <a:xfrm>
            <a:off x="5100213" y="2906801"/>
            <a:ext cx="1973316" cy="249184"/>
          </a:xfrm>
        </p:spPr>
        <p:txBody>
          <a:bodyPr anchor="t"/>
          <a:lstStyle>
            <a:lvl1pPr marL="0" indent="0" algn="ctr">
              <a:lnSpc>
                <a:spcPct val="110000"/>
              </a:lnSpc>
              <a:buNone/>
              <a:defRPr sz="1000" b="0" i="0" spc="-25" baseline="0">
                <a:solidFill>
                  <a:srgbClr val="101820"/>
                </a:solidFill>
                <a:latin typeface="Century Gothic" panose="020B0502020202020204" pitchFamily="34" charset="0"/>
                <a:ea typeface="Inter" panose="02000503000000020004" pitchFamily="2" charset="0"/>
              </a:defRPr>
            </a:lvl1pPr>
          </a:lstStyle>
          <a:p>
            <a:pPr lvl="0"/>
            <a:r>
              <a:rPr lang="en-ID" dirty="0">
                <a:effectLst/>
              </a:rPr>
              <a:t>Lorem Ipsum</a:t>
            </a:r>
            <a:endParaRPr lang="en-US" dirty="0"/>
          </a:p>
        </p:txBody>
      </p:sp>
      <p:sp>
        <p:nvSpPr>
          <p:cNvPr id="25" name="Text Placeholder 12">
            <a:extLst>
              <a:ext uri="{FF2B5EF4-FFF2-40B4-BE49-F238E27FC236}">
                <a16:creationId xmlns:a16="http://schemas.microsoft.com/office/drawing/2014/main" id="{3B09C969-DF2A-4B50-3551-5C78C36A1678}"/>
              </a:ext>
            </a:extLst>
          </p:cNvPr>
          <p:cNvSpPr>
            <a:spLocks noGrp="1"/>
          </p:cNvSpPr>
          <p:nvPr>
            <p:ph type="body" sz="quarter" idx="33" hasCustomPrompt="1"/>
          </p:nvPr>
        </p:nvSpPr>
        <p:spPr>
          <a:xfrm>
            <a:off x="5100213" y="3148101"/>
            <a:ext cx="1973316" cy="1831207"/>
          </a:xfrm>
        </p:spPr>
        <p:txBody>
          <a:bodyPr anchor="t">
            <a:spAutoFit/>
          </a:bodyPr>
          <a:lstStyle>
            <a:lvl1pPr marL="0" indent="0" algn="ctr">
              <a:lnSpc>
                <a:spcPct val="114000"/>
              </a:lnSpc>
              <a:buNone/>
              <a:defRPr sz="1000" b="0" i="0" spc="-25" baseline="0">
                <a:solidFill>
                  <a:srgbClr val="101820"/>
                </a:solidFill>
                <a:latin typeface="Century Gothic" panose="020B0502020202020204" pitchFamily="34" charset="0"/>
                <a:ea typeface="Inter" panose="02000503000000020004" pitchFamily="2" charset="0"/>
              </a:defRPr>
            </a:lvl1pPr>
          </a:lstStyle>
          <a:p>
            <a:pPr lvl="0"/>
            <a:r>
              <a:rPr lang="en-ID" dirty="0">
                <a:effectLst/>
              </a:rPr>
              <a:t>Lorem ipsum </a:t>
            </a:r>
            <a:r>
              <a:rPr lang="en-ID" dirty="0" err="1">
                <a:effectLst/>
              </a:rPr>
              <a:t>dolor</a:t>
            </a:r>
            <a:r>
              <a:rPr lang="en-ID" dirty="0">
                <a:effectLst/>
              </a:rPr>
              <a:t> sit </a:t>
            </a:r>
            <a:r>
              <a:rPr lang="en-ID" dirty="0" err="1">
                <a:effectLst/>
              </a:rPr>
              <a:t>amet</a:t>
            </a:r>
            <a:r>
              <a:rPr lang="en-ID" dirty="0">
                <a:effectLst/>
              </a:rPr>
              <a:t>, </a:t>
            </a:r>
            <a:r>
              <a:rPr lang="en-ID" dirty="0" err="1">
                <a:effectLst/>
              </a:rPr>
              <a:t>consectetur</a:t>
            </a:r>
            <a:r>
              <a:rPr lang="en-ID" dirty="0">
                <a:effectLst/>
              </a:rPr>
              <a:t> </a:t>
            </a:r>
            <a:r>
              <a:rPr lang="en-ID" dirty="0" err="1">
                <a:effectLst/>
              </a:rPr>
              <a:t>adipiscing</a:t>
            </a:r>
            <a:r>
              <a:rPr lang="en-ID" dirty="0">
                <a:effectLst/>
              </a:rPr>
              <a:t> </a:t>
            </a:r>
            <a:r>
              <a:rPr lang="en-ID" dirty="0" err="1">
                <a:effectLst/>
              </a:rPr>
              <a:t>elit</a:t>
            </a:r>
            <a:r>
              <a:rPr lang="en-ID" dirty="0">
                <a:effectLst/>
              </a:rPr>
              <a:t>, </a:t>
            </a:r>
            <a:r>
              <a:rPr lang="en-ID" dirty="0" err="1">
                <a:effectLst/>
              </a:rPr>
              <a:t>sed</a:t>
            </a:r>
            <a:r>
              <a:rPr lang="en-ID" dirty="0">
                <a:effectLst/>
              </a:rPr>
              <a:t> </a:t>
            </a:r>
            <a:br>
              <a:rPr lang="en-ID" dirty="0">
                <a:effectLst/>
              </a:rPr>
            </a:br>
            <a:r>
              <a:rPr lang="en-ID" dirty="0">
                <a:effectLst/>
              </a:rPr>
              <a:t>do </a:t>
            </a:r>
            <a:r>
              <a:rPr lang="en-ID" dirty="0" err="1">
                <a:effectLst/>
              </a:rPr>
              <a:t>eiusmod</a:t>
            </a:r>
            <a:r>
              <a:rPr lang="en-ID" dirty="0">
                <a:effectLst/>
              </a:rPr>
              <a:t> </a:t>
            </a:r>
            <a:r>
              <a:rPr lang="en-ID" dirty="0" err="1">
                <a:effectLst/>
              </a:rPr>
              <a:t>tempor</a:t>
            </a:r>
            <a:r>
              <a:rPr lang="en-ID" dirty="0">
                <a:effectLst/>
              </a:rPr>
              <a:t> </a:t>
            </a:r>
            <a:r>
              <a:rPr lang="en-ID" dirty="0" err="1">
                <a:effectLst/>
              </a:rPr>
              <a:t>incididunt</a:t>
            </a:r>
            <a:r>
              <a:rPr lang="en-ID" dirty="0">
                <a:effectLst/>
              </a:rPr>
              <a:t> </a:t>
            </a:r>
            <a:r>
              <a:rPr lang="en-ID" dirty="0" err="1">
                <a:effectLst/>
              </a:rPr>
              <a:t>ut</a:t>
            </a:r>
            <a:r>
              <a:rPr lang="en-ID" dirty="0">
                <a:effectLst/>
              </a:rPr>
              <a:t> labore et dolore magna </a:t>
            </a:r>
            <a:r>
              <a:rPr lang="en-ID" dirty="0" err="1">
                <a:effectLst/>
              </a:rPr>
              <a:t>aliqua</a:t>
            </a:r>
            <a:r>
              <a:rPr lang="en-ID" dirty="0">
                <a:effectLst/>
              </a:rPr>
              <a:t>. </a:t>
            </a:r>
            <a:br>
              <a:rPr lang="en-ID" dirty="0">
                <a:effectLst/>
              </a:rPr>
            </a:br>
            <a:r>
              <a:rPr lang="en-ID" dirty="0">
                <a:effectLst/>
              </a:rPr>
              <a:t>Ut </a:t>
            </a:r>
            <a:r>
              <a:rPr lang="en-ID" dirty="0" err="1">
                <a:effectLst/>
              </a:rPr>
              <a:t>enim</a:t>
            </a:r>
            <a:r>
              <a:rPr lang="en-ID" dirty="0">
                <a:effectLst/>
              </a:rPr>
              <a:t> ad minim </a:t>
            </a:r>
            <a:r>
              <a:rPr lang="en-ID" dirty="0" err="1">
                <a:effectLst/>
              </a:rPr>
              <a:t>veniam</a:t>
            </a:r>
            <a:r>
              <a:rPr lang="en-ID" dirty="0">
                <a:effectLst/>
              </a:rPr>
              <a:t>, </a:t>
            </a:r>
            <a:r>
              <a:rPr lang="en-ID" dirty="0" err="1">
                <a:effectLst/>
              </a:rPr>
              <a:t>quis</a:t>
            </a:r>
            <a:r>
              <a:rPr lang="en-ID" dirty="0">
                <a:effectLst/>
              </a:rPr>
              <a:t> </a:t>
            </a:r>
            <a:r>
              <a:rPr lang="en-ID" dirty="0" err="1">
                <a:effectLst/>
              </a:rPr>
              <a:t>nostrud</a:t>
            </a:r>
            <a:r>
              <a:rPr lang="en-ID" dirty="0">
                <a:effectLst/>
              </a:rPr>
              <a:t> exercitation </a:t>
            </a:r>
            <a:r>
              <a:rPr lang="en-ID" dirty="0" err="1">
                <a:effectLst/>
              </a:rPr>
              <a:t>ullamco</a:t>
            </a:r>
            <a:r>
              <a:rPr lang="en-ID" dirty="0">
                <a:effectLst/>
              </a:rPr>
              <a:t> </a:t>
            </a:r>
            <a:r>
              <a:rPr lang="en-ID" dirty="0" err="1">
                <a:effectLst/>
              </a:rPr>
              <a:t>laboris</a:t>
            </a:r>
            <a:r>
              <a:rPr lang="en-ID" dirty="0">
                <a:effectLst/>
              </a:rPr>
              <a:t> nisi </a:t>
            </a:r>
            <a:r>
              <a:rPr lang="en-ID" dirty="0" err="1">
                <a:effectLst/>
              </a:rPr>
              <a:t>ut</a:t>
            </a:r>
            <a:r>
              <a:rPr lang="en-ID" dirty="0">
                <a:effectLst/>
              </a:rPr>
              <a:t> </a:t>
            </a:r>
            <a:r>
              <a:rPr lang="en-ID" dirty="0" err="1">
                <a:effectLst/>
              </a:rPr>
              <a:t>aliquip</a:t>
            </a:r>
            <a:r>
              <a:rPr lang="en-ID" dirty="0">
                <a:effectLst/>
              </a:rPr>
              <a:t> ex </a:t>
            </a:r>
            <a:r>
              <a:rPr lang="en-ID" dirty="0" err="1">
                <a:effectLst/>
              </a:rPr>
              <a:t>ea</a:t>
            </a:r>
            <a:r>
              <a:rPr lang="en-ID" dirty="0">
                <a:effectLst/>
              </a:rPr>
              <a:t> </a:t>
            </a:r>
            <a:r>
              <a:rPr lang="en-ID" dirty="0" err="1">
                <a:effectLst/>
              </a:rPr>
              <a:t>commodo</a:t>
            </a:r>
            <a:r>
              <a:rPr lang="en-ID" dirty="0">
                <a:effectLst/>
              </a:rPr>
              <a:t> </a:t>
            </a:r>
            <a:r>
              <a:rPr lang="en-ID" dirty="0" err="1">
                <a:effectLst/>
              </a:rPr>
              <a:t>consequat</a:t>
            </a:r>
            <a:r>
              <a:rPr lang="en-ID" dirty="0">
                <a:effectLst/>
              </a:rPr>
              <a:t>.</a:t>
            </a:r>
            <a:endParaRPr lang="en-US" dirty="0"/>
          </a:p>
        </p:txBody>
      </p:sp>
      <p:sp>
        <p:nvSpPr>
          <p:cNvPr id="26" name="Text Placeholder 12">
            <a:extLst>
              <a:ext uri="{FF2B5EF4-FFF2-40B4-BE49-F238E27FC236}">
                <a16:creationId xmlns:a16="http://schemas.microsoft.com/office/drawing/2014/main" id="{D1447C59-B840-149D-946E-C2DD089B57A7}"/>
              </a:ext>
            </a:extLst>
          </p:cNvPr>
          <p:cNvSpPr>
            <a:spLocks noGrp="1"/>
          </p:cNvSpPr>
          <p:nvPr>
            <p:ph type="body" sz="quarter" idx="35" hasCustomPrompt="1"/>
          </p:nvPr>
        </p:nvSpPr>
        <p:spPr>
          <a:xfrm>
            <a:off x="7265704" y="2906801"/>
            <a:ext cx="1973316" cy="249184"/>
          </a:xfrm>
        </p:spPr>
        <p:txBody>
          <a:bodyPr anchor="t"/>
          <a:lstStyle>
            <a:lvl1pPr marL="0" indent="0" algn="ctr">
              <a:lnSpc>
                <a:spcPct val="110000"/>
              </a:lnSpc>
              <a:buNone/>
              <a:defRPr sz="1000" b="0" i="0" spc="-25" baseline="0">
                <a:solidFill>
                  <a:srgbClr val="101820"/>
                </a:solidFill>
                <a:latin typeface="Century Gothic" panose="020B0502020202020204" pitchFamily="34" charset="0"/>
                <a:ea typeface="Inter" panose="02000503000000020004" pitchFamily="2" charset="0"/>
              </a:defRPr>
            </a:lvl1pPr>
          </a:lstStyle>
          <a:p>
            <a:pPr lvl="0"/>
            <a:r>
              <a:rPr lang="en-ID" dirty="0">
                <a:effectLst/>
              </a:rPr>
              <a:t>Lorem Ipsum</a:t>
            </a:r>
            <a:endParaRPr lang="en-US" dirty="0"/>
          </a:p>
        </p:txBody>
      </p:sp>
      <p:sp>
        <p:nvSpPr>
          <p:cNvPr id="27" name="Text Placeholder 12">
            <a:extLst>
              <a:ext uri="{FF2B5EF4-FFF2-40B4-BE49-F238E27FC236}">
                <a16:creationId xmlns:a16="http://schemas.microsoft.com/office/drawing/2014/main" id="{60D0BF7F-3D11-E078-6290-02CCDEA26246}"/>
              </a:ext>
            </a:extLst>
          </p:cNvPr>
          <p:cNvSpPr>
            <a:spLocks noGrp="1"/>
          </p:cNvSpPr>
          <p:nvPr>
            <p:ph type="body" sz="quarter" idx="36" hasCustomPrompt="1"/>
          </p:nvPr>
        </p:nvSpPr>
        <p:spPr>
          <a:xfrm>
            <a:off x="7265704" y="3148101"/>
            <a:ext cx="1973316" cy="1831207"/>
          </a:xfrm>
        </p:spPr>
        <p:txBody>
          <a:bodyPr anchor="t">
            <a:spAutoFit/>
          </a:bodyPr>
          <a:lstStyle>
            <a:lvl1pPr marL="0" indent="0" algn="ctr">
              <a:lnSpc>
                <a:spcPct val="114000"/>
              </a:lnSpc>
              <a:buNone/>
              <a:defRPr sz="1000" b="0" i="0" spc="-25" baseline="0">
                <a:solidFill>
                  <a:srgbClr val="101820"/>
                </a:solidFill>
                <a:latin typeface="Century Gothic" panose="020B0502020202020204" pitchFamily="34" charset="0"/>
                <a:ea typeface="Inter" panose="02000503000000020004" pitchFamily="2" charset="0"/>
              </a:defRPr>
            </a:lvl1pPr>
          </a:lstStyle>
          <a:p>
            <a:pPr lvl="0"/>
            <a:r>
              <a:rPr lang="en-ID" dirty="0">
                <a:effectLst/>
              </a:rPr>
              <a:t>Lorem ipsum </a:t>
            </a:r>
            <a:r>
              <a:rPr lang="en-ID" dirty="0" err="1">
                <a:effectLst/>
              </a:rPr>
              <a:t>dolor</a:t>
            </a:r>
            <a:r>
              <a:rPr lang="en-ID" dirty="0">
                <a:effectLst/>
              </a:rPr>
              <a:t> sit </a:t>
            </a:r>
            <a:r>
              <a:rPr lang="en-ID" dirty="0" err="1">
                <a:effectLst/>
              </a:rPr>
              <a:t>amet</a:t>
            </a:r>
            <a:r>
              <a:rPr lang="en-ID" dirty="0">
                <a:effectLst/>
              </a:rPr>
              <a:t>, </a:t>
            </a:r>
            <a:r>
              <a:rPr lang="en-ID" dirty="0" err="1">
                <a:effectLst/>
              </a:rPr>
              <a:t>consectetur</a:t>
            </a:r>
            <a:r>
              <a:rPr lang="en-ID" dirty="0">
                <a:effectLst/>
              </a:rPr>
              <a:t> </a:t>
            </a:r>
            <a:r>
              <a:rPr lang="en-ID" dirty="0" err="1">
                <a:effectLst/>
              </a:rPr>
              <a:t>adipiscing</a:t>
            </a:r>
            <a:r>
              <a:rPr lang="en-ID" dirty="0">
                <a:effectLst/>
              </a:rPr>
              <a:t> </a:t>
            </a:r>
            <a:r>
              <a:rPr lang="en-ID" dirty="0" err="1">
                <a:effectLst/>
              </a:rPr>
              <a:t>elit</a:t>
            </a:r>
            <a:r>
              <a:rPr lang="en-ID" dirty="0">
                <a:effectLst/>
              </a:rPr>
              <a:t>, </a:t>
            </a:r>
            <a:r>
              <a:rPr lang="en-ID" dirty="0" err="1">
                <a:effectLst/>
              </a:rPr>
              <a:t>sed</a:t>
            </a:r>
            <a:r>
              <a:rPr lang="en-ID" dirty="0">
                <a:effectLst/>
              </a:rPr>
              <a:t> </a:t>
            </a:r>
            <a:br>
              <a:rPr lang="en-ID" dirty="0">
                <a:effectLst/>
              </a:rPr>
            </a:br>
            <a:r>
              <a:rPr lang="en-ID" dirty="0">
                <a:effectLst/>
              </a:rPr>
              <a:t>do </a:t>
            </a:r>
            <a:r>
              <a:rPr lang="en-ID" dirty="0" err="1">
                <a:effectLst/>
              </a:rPr>
              <a:t>eiusmod</a:t>
            </a:r>
            <a:r>
              <a:rPr lang="en-ID" dirty="0">
                <a:effectLst/>
              </a:rPr>
              <a:t> </a:t>
            </a:r>
            <a:r>
              <a:rPr lang="en-ID" dirty="0" err="1">
                <a:effectLst/>
              </a:rPr>
              <a:t>tempor</a:t>
            </a:r>
            <a:r>
              <a:rPr lang="en-ID" dirty="0">
                <a:effectLst/>
              </a:rPr>
              <a:t> </a:t>
            </a:r>
            <a:r>
              <a:rPr lang="en-ID" dirty="0" err="1">
                <a:effectLst/>
              </a:rPr>
              <a:t>incididunt</a:t>
            </a:r>
            <a:r>
              <a:rPr lang="en-ID" dirty="0">
                <a:effectLst/>
              </a:rPr>
              <a:t> </a:t>
            </a:r>
            <a:r>
              <a:rPr lang="en-ID" dirty="0" err="1">
                <a:effectLst/>
              </a:rPr>
              <a:t>ut</a:t>
            </a:r>
            <a:r>
              <a:rPr lang="en-ID" dirty="0">
                <a:effectLst/>
              </a:rPr>
              <a:t> labore et dolore magna </a:t>
            </a:r>
            <a:r>
              <a:rPr lang="en-ID" dirty="0" err="1">
                <a:effectLst/>
              </a:rPr>
              <a:t>aliqua</a:t>
            </a:r>
            <a:r>
              <a:rPr lang="en-ID" dirty="0">
                <a:effectLst/>
              </a:rPr>
              <a:t>. </a:t>
            </a:r>
            <a:br>
              <a:rPr lang="en-ID" dirty="0">
                <a:effectLst/>
              </a:rPr>
            </a:br>
            <a:r>
              <a:rPr lang="en-ID" dirty="0">
                <a:effectLst/>
              </a:rPr>
              <a:t>Ut </a:t>
            </a:r>
            <a:r>
              <a:rPr lang="en-ID" dirty="0" err="1">
                <a:effectLst/>
              </a:rPr>
              <a:t>enim</a:t>
            </a:r>
            <a:r>
              <a:rPr lang="en-ID" dirty="0">
                <a:effectLst/>
              </a:rPr>
              <a:t> ad minim </a:t>
            </a:r>
            <a:r>
              <a:rPr lang="en-ID" dirty="0" err="1">
                <a:effectLst/>
              </a:rPr>
              <a:t>veniam</a:t>
            </a:r>
            <a:r>
              <a:rPr lang="en-ID" dirty="0">
                <a:effectLst/>
              </a:rPr>
              <a:t>, </a:t>
            </a:r>
            <a:r>
              <a:rPr lang="en-ID" dirty="0" err="1">
                <a:effectLst/>
              </a:rPr>
              <a:t>quis</a:t>
            </a:r>
            <a:r>
              <a:rPr lang="en-ID" dirty="0">
                <a:effectLst/>
              </a:rPr>
              <a:t> </a:t>
            </a:r>
            <a:r>
              <a:rPr lang="en-ID" dirty="0" err="1">
                <a:effectLst/>
              </a:rPr>
              <a:t>nostrud</a:t>
            </a:r>
            <a:r>
              <a:rPr lang="en-ID" dirty="0">
                <a:effectLst/>
              </a:rPr>
              <a:t> exercitation </a:t>
            </a:r>
            <a:r>
              <a:rPr lang="en-ID" dirty="0" err="1">
                <a:effectLst/>
              </a:rPr>
              <a:t>ullamco</a:t>
            </a:r>
            <a:r>
              <a:rPr lang="en-ID" dirty="0">
                <a:effectLst/>
              </a:rPr>
              <a:t> </a:t>
            </a:r>
            <a:r>
              <a:rPr lang="en-ID" dirty="0" err="1">
                <a:effectLst/>
              </a:rPr>
              <a:t>laboris</a:t>
            </a:r>
            <a:r>
              <a:rPr lang="en-ID" dirty="0">
                <a:effectLst/>
              </a:rPr>
              <a:t> nisi </a:t>
            </a:r>
            <a:r>
              <a:rPr lang="en-ID" dirty="0" err="1">
                <a:effectLst/>
              </a:rPr>
              <a:t>ut</a:t>
            </a:r>
            <a:r>
              <a:rPr lang="en-ID" dirty="0">
                <a:effectLst/>
              </a:rPr>
              <a:t> </a:t>
            </a:r>
            <a:r>
              <a:rPr lang="en-ID" dirty="0" err="1">
                <a:effectLst/>
              </a:rPr>
              <a:t>aliquip</a:t>
            </a:r>
            <a:r>
              <a:rPr lang="en-ID" dirty="0">
                <a:effectLst/>
              </a:rPr>
              <a:t> ex </a:t>
            </a:r>
            <a:r>
              <a:rPr lang="en-ID" dirty="0" err="1">
                <a:effectLst/>
              </a:rPr>
              <a:t>ea</a:t>
            </a:r>
            <a:r>
              <a:rPr lang="en-ID" dirty="0">
                <a:effectLst/>
              </a:rPr>
              <a:t> </a:t>
            </a:r>
            <a:r>
              <a:rPr lang="en-ID" dirty="0" err="1">
                <a:effectLst/>
              </a:rPr>
              <a:t>commodo</a:t>
            </a:r>
            <a:r>
              <a:rPr lang="en-ID" dirty="0">
                <a:effectLst/>
              </a:rPr>
              <a:t> </a:t>
            </a:r>
            <a:r>
              <a:rPr lang="en-ID" dirty="0" err="1">
                <a:effectLst/>
              </a:rPr>
              <a:t>consequat</a:t>
            </a:r>
            <a:r>
              <a:rPr lang="en-ID" dirty="0">
                <a:effectLst/>
              </a:rPr>
              <a:t>.</a:t>
            </a:r>
            <a:endParaRPr lang="en-US" dirty="0"/>
          </a:p>
        </p:txBody>
      </p:sp>
      <p:sp>
        <p:nvSpPr>
          <p:cNvPr id="28" name="Text Placeholder 12">
            <a:extLst>
              <a:ext uri="{FF2B5EF4-FFF2-40B4-BE49-F238E27FC236}">
                <a16:creationId xmlns:a16="http://schemas.microsoft.com/office/drawing/2014/main" id="{2DE332AF-A04A-5F9A-C066-F23EF1F70F1A}"/>
              </a:ext>
            </a:extLst>
          </p:cNvPr>
          <p:cNvSpPr>
            <a:spLocks noGrp="1"/>
          </p:cNvSpPr>
          <p:nvPr>
            <p:ph type="body" sz="quarter" idx="38" hasCustomPrompt="1"/>
          </p:nvPr>
        </p:nvSpPr>
        <p:spPr>
          <a:xfrm>
            <a:off x="9431195" y="2906801"/>
            <a:ext cx="1973316" cy="249184"/>
          </a:xfrm>
        </p:spPr>
        <p:txBody>
          <a:bodyPr anchor="t"/>
          <a:lstStyle>
            <a:lvl1pPr marL="0" indent="0" algn="ctr">
              <a:lnSpc>
                <a:spcPct val="110000"/>
              </a:lnSpc>
              <a:buNone/>
              <a:defRPr sz="1000" b="0" i="0" spc="-25" baseline="0">
                <a:solidFill>
                  <a:srgbClr val="101820"/>
                </a:solidFill>
                <a:latin typeface="Century Gothic" panose="020B0502020202020204" pitchFamily="34" charset="0"/>
                <a:ea typeface="Inter" panose="02000503000000020004" pitchFamily="2" charset="0"/>
              </a:defRPr>
            </a:lvl1pPr>
          </a:lstStyle>
          <a:p>
            <a:pPr lvl="0"/>
            <a:r>
              <a:rPr lang="en-ID" dirty="0">
                <a:effectLst/>
              </a:rPr>
              <a:t>Lorem Ipsum</a:t>
            </a:r>
            <a:endParaRPr lang="en-US" dirty="0"/>
          </a:p>
        </p:txBody>
      </p:sp>
      <p:sp>
        <p:nvSpPr>
          <p:cNvPr id="29" name="Text Placeholder 12">
            <a:extLst>
              <a:ext uri="{FF2B5EF4-FFF2-40B4-BE49-F238E27FC236}">
                <a16:creationId xmlns:a16="http://schemas.microsoft.com/office/drawing/2014/main" id="{DCC80C30-6D4C-215B-914A-28CD1F91BE7D}"/>
              </a:ext>
            </a:extLst>
          </p:cNvPr>
          <p:cNvSpPr>
            <a:spLocks noGrp="1"/>
          </p:cNvSpPr>
          <p:nvPr>
            <p:ph type="body" sz="quarter" idx="39" hasCustomPrompt="1"/>
          </p:nvPr>
        </p:nvSpPr>
        <p:spPr>
          <a:xfrm>
            <a:off x="9431195" y="3148101"/>
            <a:ext cx="1973316" cy="1831207"/>
          </a:xfrm>
        </p:spPr>
        <p:txBody>
          <a:bodyPr anchor="t">
            <a:spAutoFit/>
          </a:bodyPr>
          <a:lstStyle>
            <a:lvl1pPr marL="0" indent="0" algn="ctr">
              <a:lnSpc>
                <a:spcPct val="114000"/>
              </a:lnSpc>
              <a:buNone/>
              <a:defRPr sz="1000" b="0" i="0" spc="-25" baseline="0">
                <a:solidFill>
                  <a:srgbClr val="101820"/>
                </a:solidFill>
                <a:latin typeface="Century Gothic" panose="020B0502020202020204" pitchFamily="34" charset="0"/>
                <a:ea typeface="Inter" panose="02000503000000020004" pitchFamily="2" charset="0"/>
              </a:defRPr>
            </a:lvl1pPr>
          </a:lstStyle>
          <a:p>
            <a:pPr lvl="0"/>
            <a:r>
              <a:rPr lang="en-ID" dirty="0">
                <a:effectLst/>
              </a:rPr>
              <a:t>Lorem ipsum </a:t>
            </a:r>
            <a:r>
              <a:rPr lang="en-ID" dirty="0" err="1">
                <a:effectLst/>
              </a:rPr>
              <a:t>dolor</a:t>
            </a:r>
            <a:r>
              <a:rPr lang="en-ID" dirty="0">
                <a:effectLst/>
              </a:rPr>
              <a:t> sit </a:t>
            </a:r>
            <a:r>
              <a:rPr lang="en-ID" dirty="0" err="1">
                <a:effectLst/>
              </a:rPr>
              <a:t>amet</a:t>
            </a:r>
            <a:r>
              <a:rPr lang="en-ID" dirty="0">
                <a:effectLst/>
              </a:rPr>
              <a:t>, </a:t>
            </a:r>
            <a:r>
              <a:rPr lang="en-ID" dirty="0" err="1">
                <a:effectLst/>
              </a:rPr>
              <a:t>consectetur</a:t>
            </a:r>
            <a:r>
              <a:rPr lang="en-ID" dirty="0">
                <a:effectLst/>
              </a:rPr>
              <a:t> </a:t>
            </a:r>
            <a:r>
              <a:rPr lang="en-ID" dirty="0" err="1">
                <a:effectLst/>
              </a:rPr>
              <a:t>adipiscing</a:t>
            </a:r>
            <a:r>
              <a:rPr lang="en-ID" dirty="0">
                <a:effectLst/>
              </a:rPr>
              <a:t> </a:t>
            </a:r>
            <a:r>
              <a:rPr lang="en-ID" dirty="0" err="1">
                <a:effectLst/>
              </a:rPr>
              <a:t>elit</a:t>
            </a:r>
            <a:r>
              <a:rPr lang="en-ID" dirty="0">
                <a:effectLst/>
              </a:rPr>
              <a:t>, </a:t>
            </a:r>
            <a:r>
              <a:rPr lang="en-ID" dirty="0" err="1">
                <a:effectLst/>
              </a:rPr>
              <a:t>sed</a:t>
            </a:r>
            <a:r>
              <a:rPr lang="en-ID" dirty="0">
                <a:effectLst/>
              </a:rPr>
              <a:t> </a:t>
            </a:r>
            <a:br>
              <a:rPr lang="en-ID" dirty="0">
                <a:effectLst/>
              </a:rPr>
            </a:br>
            <a:r>
              <a:rPr lang="en-ID" dirty="0">
                <a:effectLst/>
              </a:rPr>
              <a:t>do </a:t>
            </a:r>
            <a:r>
              <a:rPr lang="en-ID" dirty="0" err="1">
                <a:effectLst/>
              </a:rPr>
              <a:t>eiusmod</a:t>
            </a:r>
            <a:r>
              <a:rPr lang="en-ID" dirty="0">
                <a:effectLst/>
              </a:rPr>
              <a:t> </a:t>
            </a:r>
            <a:r>
              <a:rPr lang="en-ID" dirty="0" err="1">
                <a:effectLst/>
              </a:rPr>
              <a:t>tempor</a:t>
            </a:r>
            <a:r>
              <a:rPr lang="en-ID" dirty="0">
                <a:effectLst/>
              </a:rPr>
              <a:t> </a:t>
            </a:r>
            <a:r>
              <a:rPr lang="en-ID" dirty="0" err="1">
                <a:effectLst/>
              </a:rPr>
              <a:t>incididunt</a:t>
            </a:r>
            <a:r>
              <a:rPr lang="en-ID" dirty="0">
                <a:effectLst/>
              </a:rPr>
              <a:t> </a:t>
            </a:r>
            <a:r>
              <a:rPr lang="en-ID" dirty="0" err="1">
                <a:effectLst/>
              </a:rPr>
              <a:t>ut</a:t>
            </a:r>
            <a:r>
              <a:rPr lang="en-ID" dirty="0">
                <a:effectLst/>
              </a:rPr>
              <a:t> labore et dolore magna </a:t>
            </a:r>
            <a:r>
              <a:rPr lang="en-ID" dirty="0" err="1">
                <a:effectLst/>
              </a:rPr>
              <a:t>aliqua</a:t>
            </a:r>
            <a:r>
              <a:rPr lang="en-ID" dirty="0">
                <a:effectLst/>
              </a:rPr>
              <a:t>. </a:t>
            </a:r>
            <a:br>
              <a:rPr lang="en-ID" dirty="0">
                <a:effectLst/>
              </a:rPr>
            </a:br>
            <a:r>
              <a:rPr lang="en-ID" dirty="0">
                <a:effectLst/>
              </a:rPr>
              <a:t>Ut </a:t>
            </a:r>
            <a:r>
              <a:rPr lang="en-ID" dirty="0" err="1">
                <a:effectLst/>
              </a:rPr>
              <a:t>enim</a:t>
            </a:r>
            <a:r>
              <a:rPr lang="en-ID" dirty="0">
                <a:effectLst/>
              </a:rPr>
              <a:t> ad minim </a:t>
            </a:r>
            <a:r>
              <a:rPr lang="en-ID" dirty="0" err="1">
                <a:effectLst/>
              </a:rPr>
              <a:t>veniam</a:t>
            </a:r>
            <a:r>
              <a:rPr lang="en-ID" dirty="0">
                <a:effectLst/>
              </a:rPr>
              <a:t>, </a:t>
            </a:r>
            <a:r>
              <a:rPr lang="en-ID" dirty="0" err="1">
                <a:effectLst/>
              </a:rPr>
              <a:t>quis</a:t>
            </a:r>
            <a:r>
              <a:rPr lang="en-ID" dirty="0">
                <a:effectLst/>
              </a:rPr>
              <a:t> </a:t>
            </a:r>
            <a:r>
              <a:rPr lang="en-ID" dirty="0" err="1">
                <a:effectLst/>
              </a:rPr>
              <a:t>nostrud</a:t>
            </a:r>
            <a:r>
              <a:rPr lang="en-ID" dirty="0">
                <a:effectLst/>
              </a:rPr>
              <a:t> exercitation </a:t>
            </a:r>
            <a:r>
              <a:rPr lang="en-ID" dirty="0" err="1">
                <a:effectLst/>
              </a:rPr>
              <a:t>ullamco</a:t>
            </a:r>
            <a:r>
              <a:rPr lang="en-ID" dirty="0">
                <a:effectLst/>
              </a:rPr>
              <a:t> </a:t>
            </a:r>
            <a:r>
              <a:rPr lang="en-ID" dirty="0" err="1">
                <a:effectLst/>
              </a:rPr>
              <a:t>laboris</a:t>
            </a:r>
            <a:r>
              <a:rPr lang="en-ID" dirty="0">
                <a:effectLst/>
              </a:rPr>
              <a:t> nisi </a:t>
            </a:r>
            <a:r>
              <a:rPr lang="en-ID" dirty="0" err="1">
                <a:effectLst/>
              </a:rPr>
              <a:t>ut</a:t>
            </a:r>
            <a:r>
              <a:rPr lang="en-ID" dirty="0">
                <a:effectLst/>
              </a:rPr>
              <a:t> </a:t>
            </a:r>
            <a:r>
              <a:rPr lang="en-ID" dirty="0" err="1">
                <a:effectLst/>
              </a:rPr>
              <a:t>aliquip</a:t>
            </a:r>
            <a:r>
              <a:rPr lang="en-ID" dirty="0">
                <a:effectLst/>
              </a:rPr>
              <a:t> ex </a:t>
            </a:r>
            <a:r>
              <a:rPr lang="en-ID" dirty="0" err="1">
                <a:effectLst/>
              </a:rPr>
              <a:t>ea</a:t>
            </a:r>
            <a:r>
              <a:rPr lang="en-ID" dirty="0">
                <a:effectLst/>
              </a:rPr>
              <a:t> </a:t>
            </a:r>
            <a:r>
              <a:rPr lang="en-ID" dirty="0" err="1">
                <a:effectLst/>
              </a:rPr>
              <a:t>commodo</a:t>
            </a:r>
            <a:r>
              <a:rPr lang="en-ID" dirty="0">
                <a:effectLst/>
              </a:rPr>
              <a:t> </a:t>
            </a:r>
            <a:r>
              <a:rPr lang="en-ID" dirty="0" err="1">
                <a:effectLst/>
              </a:rPr>
              <a:t>consequat</a:t>
            </a:r>
            <a:r>
              <a:rPr lang="en-ID" dirty="0">
                <a:effectLst/>
              </a:rPr>
              <a:t>.</a:t>
            </a:r>
            <a:endParaRPr lang="en-US" dirty="0"/>
          </a:p>
        </p:txBody>
      </p:sp>
      <p:sp>
        <p:nvSpPr>
          <p:cNvPr id="30" name="Text Placeholder 12">
            <a:extLst>
              <a:ext uri="{FF2B5EF4-FFF2-40B4-BE49-F238E27FC236}">
                <a16:creationId xmlns:a16="http://schemas.microsoft.com/office/drawing/2014/main" id="{07DA77F6-7003-8CED-E9ED-2D27899433B0}"/>
              </a:ext>
            </a:extLst>
          </p:cNvPr>
          <p:cNvSpPr>
            <a:spLocks noGrp="1" noChangeAspect="1"/>
          </p:cNvSpPr>
          <p:nvPr>
            <p:ph type="body" sz="quarter" idx="40" hasCustomPrompt="1"/>
          </p:nvPr>
        </p:nvSpPr>
        <p:spPr>
          <a:xfrm>
            <a:off x="1540775" y="2336959"/>
            <a:ext cx="430228" cy="425030"/>
          </a:xfrm>
          <a:blipFill dpi="0" rotWithShape="1">
            <a:blip r:embed="rId4" cstate="screen">
              <a:extLst>
                <a:ext uri="{28A0092B-C50C-407E-A947-70E740481C1C}">
                  <a14:useLocalDpi xmlns:a14="http://schemas.microsoft.com/office/drawing/2010/main"/>
                </a:ext>
              </a:extLst>
            </a:blip>
            <a:srcRect/>
            <a:stretch>
              <a:fillRect/>
            </a:stretch>
          </a:blipFill>
          <a:ln w="0">
            <a:solidFill>
              <a:schemeClr val="accent1">
                <a:alpha val="0"/>
              </a:schemeClr>
            </a:solidFill>
          </a:ln>
        </p:spPr>
        <p:txBody>
          <a:bodyPr anchor="t"/>
          <a:lstStyle>
            <a:lvl1pPr algn="ctr">
              <a:lnSpc>
                <a:spcPct val="110000"/>
              </a:lnSpc>
              <a:defRPr sz="100" b="0" i="0" spc="-25" baseline="0">
                <a:solidFill>
                  <a:srgbClr val="101820"/>
                </a:solidFill>
                <a:latin typeface="Century Gothic" panose="020B0502020202020204" pitchFamily="34" charset="0"/>
                <a:ea typeface="Inter" panose="02000503000000020004" pitchFamily="2" charset="0"/>
              </a:defRPr>
            </a:lvl1pPr>
          </a:lstStyle>
          <a:p>
            <a:pPr lvl="0"/>
            <a:r>
              <a:rPr lang="en-ID" dirty="0">
                <a:effectLst/>
              </a:rPr>
              <a:t>  </a:t>
            </a:r>
            <a:endParaRPr lang="en-US" dirty="0"/>
          </a:p>
        </p:txBody>
      </p:sp>
      <p:sp>
        <p:nvSpPr>
          <p:cNvPr id="31" name="Text Placeholder 12">
            <a:extLst>
              <a:ext uri="{FF2B5EF4-FFF2-40B4-BE49-F238E27FC236}">
                <a16:creationId xmlns:a16="http://schemas.microsoft.com/office/drawing/2014/main" id="{2CF29AF3-CEDC-021D-8003-9FA2DFACDEE7}"/>
              </a:ext>
            </a:extLst>
          </p:cNvPr>
          <p:cNvSpPr>
            <a:spLocks noGrp="1" noChangeAspect="1"/>
          </p:cNvSpPr>
          <p:nvPr>
            <p:ph type="body" sz="quarter" idx="41" hasCustomPrompt="1"/>
          </p:nvPr>
        </p:nvSpPr>
        <p:spPr>
          <a:xfrm>
            <a:off x="3706266" y="2336959"/>
            <a:ext cx="430228" cy="425030"/>
          </a:xfrm>
          <a:blipFill dpi="0" rotWithShape="1">
            <a:blip r:embed="rId4" cstate="screen">
              <a:extLst>
                <a:ext uri="{28A0092B-C50C-407E-A947-70E740481C1C}">
                  <a14:useLocalDpi xmlns:a14="http://schemas.microsoft.com/office/drawing/2010/main"/>
                </a:ext>
              </a:extLst>
            </a:blip>
            <a:srcRect/>
            <a:stretch>
              <a:fillRect/>
            </a:stretch>
          </a:blipFill>
          <a:ln w="0">
            <a:solidFill>
              <a:schemeClr val="accent1">
                <a:alpha val="0"/>
              </a:schemeClr>
            </a:solidFill>
          </a:ln>
        </p:spPr>
        <p:txBody>
          <a:bodyPr anchor="t"/>
          <a:lstStyle>
            <a:lvl1pPr algn="ctr">
              <a:lnSpc>
                <a:spcPct val="110000"/>
              </a:lnSpc>
              <a:defRPr sz="100" b="0" i="0" spc="-25" baseline="0">
                <a:solidFill>
                  <a:srgbClr val="101820"/>
                </a:solidFill>
                <a:latin typeface="Century Gothic" panose="020B0502020202020204" pitchFamily="34" charset="0"/>
                <a:ea typeface="Inter" panose="02000503000000020004" pitchFamily="2" charset="0"/>
              </a:defRPr>
            </a:lvl1pPr>
          </a:lstStyle>
          <a:p>
            <a:pPr lvl="0"/>
            <a:r>
              <a:rPr lang="en-ID" dirty="0">
                <a:effectLst/>
              </a:rPr>
              <a:t>  </a:t>
            </a:r>
            <a:endParaRPr lang="en-US" dirty="0"/>
          </a:p>
        </p:txBody>
      </p:sp>
      <p:sp>
        <p:nvSpPr>
          <p:cNvPr id="32" name="Text Placeholder 12">
            <a:extLst>
              <a:ext uri="{FF2B5EF4-FFF2-40B4-BE49-F238E27FC236}">
                <a16:creationId xmlns:a16="http://schemas.microsoft.com/office/drawing/2014/main" id="{011DD4D3-5182-6EEF-F782-BFF26287662E}"/>
              </a:ext>
            </a:extLst>
          </p:cNvPr>
          <p:cNvSpPr>
            <a:spLocks noGrp="1" noChangeAspect="1"/>
          </p:cNvSpPr>
          <p:nvPr>
            <p:ph type="body" sz="quarter" idx="42" hasCustomPrompt="1"/>
          </p:nvPr>
        </p:nvSpPr>
        <p:spPr>
          <a:xfrm>
            <a:off x="5880885" y="2336959"/>
            <a:ext cx="430228" cy="425030"/>
          </a:xfrm>
          <a:blipFill dpi="0" rotWithShape="1">
            <a:blip r:embed="rId4" cstate="screen">
              <a:extLst>
                <a:ext uri="{28A0092B-C50C-407E-A947-70E740481C1C}">
                  <a14:useLocalDpi xmlns:a14="http://schemas.microsoft.com/office/drawing/2010/main"/>
                </a:ext>
              </a:extLst>
            </a:blip>
            <a:srcRect/>
            <a:stretch>
              <a:fillRect/>
            </a:stretch>
          </a:blipFill>
          <a:ln w="0">
            <a:solidFill>
              <a:schemeClr val="accent1">
                <a:alpha val="0"/>
              </a:schemeClr>
            </a:solidFill>
          </a:ln>
        </p:spPr>
        <p:txBody>
          <a:bodyPr anchor="t"/>
          <a:lstStyle>
            <a:lvl1pPr algn="ctr">
              <a:lnSpc>
                <a:spcPct val="110000"/>
              </a:lnSpc>
              <a:defRPr sz="100" b="0" i="0" spc="-25" baseline="0">
                <a:solidFill>
                  <a:srgbClr val="101820"/>
                </a:solidFill>
                <a:latin typeface="Century Gothic" panose="020B0502020202020204" pitchFamily="34" charset="0"/>
                <a:ea typeface="Inter" panose="02000503000000020004" pitchFamily="2" charset="0"/>
              </a:defRPr>
            </a:lvl1pPr>
          </a:lstStyle>
          <a:p>
            <a:pPr lvl="0"/>
            <a:r>
              <a:rPr lang="en-ID" dirty="0">
                <a:effectLst/>
              </a:rPr>
              <a:t>  </a:t>
            </a:r>
            <a:endParaRPr lang="en-US" dirty="0"/>
          </a:p>
        </p:txBody>
      </p:sp>
      <p:sp>
        <p:nvSpPr>
          <p:cNvPr id="33" name="Text Placeholder 12">
            <a:extLst>
              <a:ext uri="{FF2B5EF4-FFF2-40B4-BE49-F238E27FC236}">
                <a16:creationId xmlns:a16="http://schemas.microsoft.com/office/drawing/2014/main" id="{F006ED75-89C7-727F-12E2-7DB699891382}"/>
              </a:ext>
            </a:extLst>
          </p:cNvPr>
          <p:cNvSpPr>
            <a:spLocks noGrp="1" noChangeAspect="1"/>
          </p:cNvSpPr>
          <p:nvPr>
            <p:ph type="body" sz="quarter" idx="43" hasCustomPrompt="1"/>
          </p:nvPr>
        </p:nvSpPr>
        <p:spPr>
          <a:xfrm>
            <a:off x="8037248" y="2336959"/>
            <a:ext cx="430228" cy="425030"/>
          </a:xfrm>
          <a:blipFill dpi="0" rotWithShape="1">
            <a:blip r:embed="rId4" cstate="screen">
              <a:extLst>
                <a:ext uri="{28A0092B-C50C-407E-A947-70E740481C1C}">
                  <a14:useLocalDpi xmlns:a14="http://schemas.microsoft.com/office/drawing/2010/main"/>
                </a:ext>
              </a:extLst>
            </a:blip>
            <a:srcRect/>
            <a:stretch>
              <a:fillRect/>
            </a:stretch>
          </a:blipFill>
          <a:ln w="0">
            <a:solidFill>
              <a:schemeClr val="accent1">
                <a:alpha val="0"/>
              </a:schemeClr>
            </a:solidFill>
          </a:ln>
        </p:spPr>
        <p:txBody>
          <a:bodyPr anchor="t"/>
          <a:lstStyle>
            <a:lvl1pPr algn="ctr">
              <a:lnSpc>
                <a:spcPct val="110000"/>
              </a:lnSpc>
              <a:defRPr sz="100" b="0" i="0" spc="-25" baseline="0">
                <a:solidFill>
                  <a:srgbClr val="101820"/>
                </a:solidFill>
                <a:latin typeface="Century Gothic" panose="020B0502020202020204" pitchFamily="34" charset="0"/>
                <a:ea typeface="Inter" panose="02000503000000020004" pitchFamily="2" charset="0"/>
              </a:defRPr>
            </a:lvl1pPr>
          </a:lstStyle>
          <a:p>
            <a:pPr lvl="0"/>
            <a:r>
              <a:rPr lang="en-ID" dirty="0">
                <a:effectLst/>
              </a:rPr>
              <a:t>  </a:t>
            </a:r>
            <a:endParaRPr lang="en-US" dirty="0"/>
          </a:p>
        </p:txBody>
      </p:sp>
      <p:sp>
        <p:nvSpPr>
          <p:cNvPr id="34" name="Text Placeholder 12">
            <a:extLst>
              <a:ext uri="{FF2B5EF4-FFF2-40B4-BE49-F238E27FC236}">
                <a16:creationId xmlns:a16="http://schemas.microsoft.com/office/drawing/2014/main" id="{313AFC4D-E75F-098D-2882-847948F1BE4E}"/>
              </a:ext>
            </a:extLst>
          </p:cNvPr>
          <p:cNvSpPr>
            <a:spLocks noGrp="1" noChangeAspect="1"/>
          </p:cNvSpPr>
          <p:nvPr>
            <p:ph type="body" sz="quarter" idx="44" hasCustomPrompt="1"/>
          </p:nvPr>
        </p:nvSpPr>
        <p:spPr>
          <a:xfrm>
            <a:off x="10202739" y="2336959"/>
            <a:ext cx="430228" cy="425030"/>
          </a:xfrm>
          <a:blipFill dpi="0" rotWithShape="1">
            <a:blip r:embed="rId4" cstate="screen">
              <a:extLst>
                <a:ext uri="{28A0092B-C50C-407E-A947-70E740481C1C}">
                  <a14:useLocalDpi xmlns:a14="http://schemas.microsoft.com/office/drawing/2010/main"/>
                </a:ext>
              </a:extLst>
            </a:blip>
            <a:srcRect/>
            <a:stretch>
              <a:fillRect/>
            </a:stretch>
          </a:blipFill>
          <a:ln w="0">
            <a:solidFill>
              <a:schemeClr val="accent1">
                <a:alpha val="0"/>
              </a:schemeClr>
            </a:solidFill>
          </a:ln>
        </p:spPr>
        <p:txBody>
          <a:bodyPr anchor="t"/>
          <a:lstStyle>
            <a:lvl1pPr algn="ctr">
              <a:lnSpc>
                <a:spcPct val="110000"/>
              </a:lnSpc>
              <a:defRPr sz="100" b="0" i="0" spc="-25" baseline="0">
                <a:solidFill>
                  <a:srgbClr val="101820"/>
                </a:solidFill>
                <a:latin typeface="Century Gothic" panose="020B0502020202020204" pitchFamily="34" charset="0"/>
                <a:ea typeface="Inter" panose="02000503000000020004" pitchFamily="2" charset="0"/>
              </a:defRPr>
            </a:lvl1pPr>
          </a:lstStyle>
          <a:p>
            <a:pPr lvl="0"/>
            <a:r>
              <a:rPr lang="en-ID" dirty="0">
                <a:effectLst/>
              </a:rPr>
              <a:t>  </a:t>
            </a:r>
            <a:endParaRPr lang="en-US" dirty="0"/>
          </a:p>
        </p:txBody>
      </p:sp>
    </p:spTree>
    <p:extLst>
      <p:ext uri="{BB962C8B-B14F-4D97-AF65-F5344CB8AC3E}">
        <p14:creationId xmlns:p14="http://schemas.microsoft.com/office/powerpoint/2010/main" val="147403142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Items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12">
            <a:extLst>
              <a:ext uri="{FF2B5EF4-FFF2-40B4-BE49-F238E27FC236}">
                <a16:creationId xmlns:a16="http://schemas.microsoft.com/office/drawing/2014/main" id="{136A8187-6629-3266-4DA7-9DF2FA72EAF4}"/>
              </a:ext>
            </a:extLst>
          </p:cNvPr>
          <p:cNvSpPr>
            <a:spLocks noGrp="1"/>
          </p:cNvSpPr>
          <p:nvPr>
            <p:ph type="body" sz="quarter" idx="41" hasCustomPrompt="1"/>
          </p:nvPr>
        </p:nvSpPr>
        <p:spPr>
          <a:xfrm>
            <a:off x="5004465" y="2358745"/>
            <a:ext cx="2189767" cy="261745"/>
          </a:xfrm>
          <a:prstGeom prst="roundRect">
            <a:avLst>
              <a:gd name="adj" fmla="val 20312"/>
            </a:avLst>
          </a:prstGeom>
          <a:solidFill>
            <a:schemeClr val="accent3"/>
          </a:solidFill>
          <a:ln w="0">
            <a:solidFill>
              <a:schemeClr val="accent1">
                <a:alpha val="0"/>
              </a:schemeClr>
            </a:solidFill>
          </a:ln>
          <a:effectLst/>
        </p:spPr>
        <p:txBody>
          <a:bodyPr/>
          <a:lstStyle>
            <a:lvl1pPr>
              <a:lnSpc>
                <a:spcPct val="120000"/>
              </a:lnSpc>
              <a:defRPr sz="1000" b="0" i="0" spc="-25" baseline="0">
                <a:ln>
                  <a:noFill/>
                </a:ln>
                <a:noFill/>
                <a:latin typeface="Century Gothic" panose="020B0502020202020204" pitchFamily="34" charset="0"/>
                <a:ea typeface="Inter" panose="02000503000000020004" pitchFamily="2" charset="0"/>
              </a:defRPr>
            </a:lvl1pPr>
          </a:lstStyle>
          <a:p>
            <a:pPr lvl="0"/>
            <a:r>
              <a:rPr lang="en-US" dirty="0"/>
              <a:t> </a:t>
            </a:r>
          </a:p>
        </p:txBody>
      </p:sp>
      <p:sp>
        <p:nvSpPr>
          <p:cNvPr id="8" name="Text Placeholder 12">
            <a:extLst>
              <a:ext uri="{FF2B5EF4-FFF2-40B4-BE49-F238E27FC236}">
                <a16:creationId xmlns:a16="http://schemas.microsoft.com/office/drawing/2014/main" id="{CE105E99-8A89-38FB-E079-5A847EFC03FB}"/>
              </a:ext>
            </a:extLst>
          </p:cNvPr>
          <p:cNvSpPr>
            <a:spLocks noGrp="1"/>
          </p:cNvSpPr>
          <p:nvPr>
            <p:ph type="body" sz="quarter" idx="42" hasCustomPrompt="1"/>
          </p:nvPr>
        </p:nvSpPr>
        <p:spPr>
          <a:xfrm>
            <a:off x="7389474" y="2358745"/>
            <a:ext cx="2189767" cy="261745"/>
          </a:xfrm>
          <a:prstGeom prst="roundRect">
            <a:avLst>
              <a:gd name="adj" fmla="val 20312"/>
            </a:avLst>
          </a:prstGeom>
          <a:solidFill>
            <a:schemeClr val="accent3"/>
          </a:solidFill>
          <a:ln w="0">
            <a:solidFill>
              <a:schemeClr val="accent1">
                <a:alpha val="0"/>
              </a:schemeClr>
            </a:solidFill>
          </a:ln>
          <a:effectLst/>
        </p:spPr>
        <p:txBody>
          <a:bodyPr/>
          <a:lstStyle>
            <a:lvl1pPr>
              <a:lnSpc>
                <a:spcPct val="120000"/>
              </a:lnSpc>
              <a:defRPr sz="1000" b="0" i="0" spc="-25" baseline="0">
                <a:ln>
                  <a:noFill/>
                </a:ln>
                <a:noFill/>
                <a:latin typeface="Century Gothic" panose="020B0502020202020204" pitchFamily="34" charset="0"/>
                <a:ea typeface="Inter" panose="02000503000000020004" pitchFamily="2" charset="0"/>
              </a:defRPr>
            </a:lvl1pPr>
          </a:lstStyle>
          <a:p>
            <a:pPr lvl="0"/>
            <a:r>
              <a:rPr lang="en-US" dirty="0"/>
              <a:t> </a:t>
            </a:r>
          </a:p>
        </p:txBody>
      </p:sp>
      <p:sp>
        <p:nvSpPr>
          <p:cNvPr id="6" name="Text Placeholder 12">
            <a:extLst>
              <a:ext uri="{FF2B5EF4-FFF2-40B4-BE49-F238E27FC236}">
                <a16:creationId xmlns:a16="http://schemas.microsoft.com/office/drawing/2014/main" id="{21547416-22A1-9BBF-D8C9-5B0BF34B9CD2}"/>
              </a:ext>
            </a:extLst>
          </p:cNvPr>
          <p:cNvSpPr>
            <a:spLocks noGrp="1"/>
          </p:cNvSpPr>
          <p:nvPr>
            <p:ph type="body" sz="quarter" idx="27"/>
          </p:nvPr>
        </p:nvSpPr>
        <p:spPr>
          <a:xfrm>
            <a:off x="5001116" y="2371445"/>
            <a:ext cx="2189767" cy="2050243"/>
          </a:xfrm>
          <a:prstGeom prst="roundRect">
            <a:avLst>
              <a:gd name="adj" fmla="val 2931"/>
            </a:avLst>
          </a:prstGeom>
          <a:solidFill>
            <a:srgbClr val="EAF4FA"/>
          </a:solidFill>
          <a:ln w="0">
            <a:solidFill>
              <a:schemeClr val="accent1">
                <a:alpha val="0"/>
              </a:schemeClr>
            </a:solidFill>
          </a:ln>
          <a:effectLst>
            <a:outerShdw blurRad="493737" dist="222767" dir="5400000" algn="t" rotWithShape="0">
              <a:schemeClr val="accent2">
                <a:alpha val="14000"/>
              </a:schemeClr>
            </a:outerShdw>
          </a:effectLst>
        </p:spPr>
        <p:txBody>
          <a:bodyPr/>
          <a:lstStyle>
            <a:lvl1pPr marL="0" indent="0">
              <a:lnSpc>
                <a:spcPct val="120000"/>
              </a:lnSpc>
              <a:buNone/>
              <a:defRPr sz="1000" b="0" i="0" spc="-25" baseline="0">
                <a:ln>
                  <a:noFill/>
                </a:ln>
                <a:noFill/>
                <a:latin typeface="Century Gothic" panose="020B0502020202020204" pitchFamily="34" charset="0"/>
                <a:ea typeface="Inter" panose="02000503000000020004" pitchFamily="2" charset="0"/>
              </a:defRPr>
            </a:lvl1pPr>
          </a:lstStyle>
          <a:p>
            <a:pPr marL="0" lvl="0" indent="0" algn="r" defTabSz="457200" rtl="1" eaLnBrk="1" latinLnBrk="0" hangingPunct="1">
              <a:lnSpc>
                <a:spcPct val="120000"/>
              </a:lnSpc>
              <a:spcBef>
                <a:spcPts val="500"/>
              </a:spcBef>
              <a:buClr>
                <a:schemeClr val="accent1"/>
              </a:buClr>
              <a:buSzPct val="120000"/>
              <a:buFont typeface="Arial" panose="020B0604020202020204" pitchFamily="34" charset="0"/>
              <a:buNone/>
              <a:tabLst/>
            </a:pPr>
            <a:r>
              <a:rPr lang="en-US"/>
              <a:t>Click to edit Master text styles</a:t>
            </a:r>
          </a:p>
        </p:txBody>
      </p:sp>
      <p:sp>
        <p:nvSpPr>
          <p:cNvPr id="16" name="Title 15">
            <a:extLst>
              <a:ext uri="{FF2B5EF4-FFF2-40B4-BE49-F238E27FC236}">
                <a16:creationId xmlns:a16="http://schemas.microsoft.com/office/drawing/2014/main" id="{677E8BDB-DFE8-B499-4953-765ADBC323FC}"/>
              </a:ext>
            </a:extLst>
          </p:cNvPr>
          <p:cNvSpPr>
            <a:spLocks noGrp="1"/>
          </p:cNvSpPr>
          <p:nvPr>
            <p:ph type="title" hasCustomPrompt="1"/>
          </p:nvPr>
        </p:nvSpPr>
        <p:spPr>
          <a:xfrm>
            <a:off x="1041413" y="153949"/>
            <a:ext cx="10605237" cy="514007"/>
          </a:xfrm>
        </p:spPr>
        <p:txBody>
          <a:bodyPr/>
          <a:lstStyle>
            <a:lvl1pPr>
              <a:defRPr>
                <a:solidFill>
                  <a:schemeClr val="bg1"/>
                </a:solidFill>
              </a:defRPr>
            </a:lvl1pPr>
          </a:lstStyle>
          <a:p>
            <a:r>
              <a:rPr lang="en-US" dirty="0"/>
              <a:t>Lorem ipsum dolor</a:t>
            </a:r>
          </a:p>
        </p:txBody>
      </p:sp>
      <p:sp>
        <p:nvSpPr>
          <p:cNvPr id="17" name="Text Placeholder 12">
            <a:extLst>
              <a:ext uri="{FF2B5EF4-FFF2-40B4-BE49-F238E27FC236}">
                <a16:creationId xmlns:a16="http://schemas.microsoft.com/office/drawing/2014/main" id="{152D2D4C-8427-DC06-BC1A-C701E62112FB}"/>
              </a:ext>
            </a:extLst>
          </p:cNvPr>
          <p:cNvSpPr>
            <a:spLocks noGrp="1"/>
          </p:cNvSpPr>
          <p:nvPr>
            <p:ph type="body" sz="quarter" idx="12" hasCustomPrompt="1"/>
          </p:nvPr>
        </p:nvSpPr>
        <p:spPr>
          <a:xfrm>
            <a:off x="793380" y="1719825"/>
            <a:ext cx="10605241" cy="359457"/>
          </a:xfrm>
        </p:spPr>
        <p:txBody>
          <a:bodyPr/>
          <a:lstStyle>
            <a:lvl1pPr marL="0" indent="0" algn="ctr">
              <a:lnSpc>
                <a:spcPct val="120000"/>
              </a:lnSpc>
              <a:buNone/>
              <a:defRPr sz="1600" b="0" i="0" spc="-30" baseline="0">
                <a:solidFill>
                  <a:srgbClr val="101820"/>
                </a:solidFill>
                <a:latin typeface="Century Gothic" panose="020B0502020202020204" pitchFamily="34" charset="0"/>
                <a:ea typeface="Inter Medium" panose="02000503000000020004" pitchFamily="2"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a:t>
            </a:r>
          </a:p>
        </p:txBody>
      </p:sp>
      <p:sp>
        <p:nvSpPr>
          <p:cNvPr id="22" name="Text Placeholder 21">
            <a:extLst>
              <a:ext uri="{FF2B5EF4-FFF2-40B4-BE49-F238E27FC236}">
                <a16:creationId xmlns:a16="http://schemas.microsoft.com/office/drawing/2014/main" id="{2289F90E-2173-7F7F-3BEB-7E89C34BA168}"/>
              </a:ext>
            </a:extLst>
          </p:cNvPr>
          <p:cNvSpPr>
            <a:spLocks noGrp="1"/>
          </p:cNvSpPr>
          <p:nvPr>
            <p:ph type="body" sz="quarter" idx="14" hasCustomPrompt="1"/>
          </p:nvPr>
        </p:nvSpPr>
        <p:spPr>
          <a:xfrm>
            <a:off x="793380" y="1344026"/>
            <a:ext cx="10605240" cy="415498"/>
          </a:xfrm>
        </p:spPr>
        <p:txBody>
          <a:bodyPr/>
          <a:lstStyle>
            <a:lvl1pPr marL="0" indent="0" algn="ctr">
              <a:buNone/>
              <a:defRPr sz="2100" b="1" i="0"/>
            </a:lvl1pPr>
          </a:lstStyle>
          <a:p>
            <a:pPr lvl="0"/>
            <a:r>
              <a:rPr lang="en-US" dirty="0"/>
              <a:t>Lorem ipsum dolor</a:t>
            </a:r>
          </a:p>
        </p:txBody>
      </p:sp>
      <p:sp>
        <p:nvSpPr>
          <p:cNvPr id="33" name="Text Placeholder 12">
            <a:extLst>
              <a:ext uri="{FF2B5EF4-FFF2-40B4-BE49-F238E27FC236}">
                <a16:creationId xmlns:a16="http://schemas.microsoft.com/office/drawing/2014/main" id="{F5ED77DB-FC64-F0C2-DE12-6758E1D4F97B}"/>
              </a:ext>
            </a:extLst>
          </p:cNvPr>
          <p:cNvSpPr>
            <a:spLocks noGrp="1"/>
          </p:cNvSpPr>
          <p:nvPr>
            <p:ph type="body" sz="quarter" idx="31"/>
          </p:nvPr>
        </p:nvSpPr>
        <p:spPr>
          <a:xfrm>
            <a:off x="7386125" y="2371445"/>
            <a:ext cx="2189767" cy="2050243"/>
          </a:xfrm>
          <a:prstGeom prst="roundRect">
            <a:avLst>
              <a:gd name="adj" fmla="val 2931"/>
            </a:avLst>
          </a:prstGeom>
          <a:solidFill>
            <a:srgbClr val="EAF4FA"/>
          </a:solidFill>
          <a:ln w="0">
            <a:solidFill>
              <a:schemeClr val="accent1">
                <a:alpha val="0"/>
              </a:schemeClr>
            </a:solidFill>
          </a:ln>
          <a:effectLst>
            <a:outerShdw blurRad="493737" dist="222767" dir="5400000" algn="t" rotWithShape="0">
              <a:schemeClr val="accent2">
                <a:alpha val="14000"/>
              </a:schemeClr>
            </a:outerShdw>
          </a:effectLst>
        </p:spPr>
        <p:txBody>
          <a:bodyPr/>
          <a:lstStyle>
            <a:lvl1pPr marL="0" indent="0">
              <a:lnSpc>
                <a:spcPct val="120000"/>
              </a:lnSpc>
              <a:buNone/>
              <a:defRPr sz="1000" b="0" i="0" spc="-25" baseline="0">
                <a:ln>
                  <a:noFill/>
                </a:ln>
                <a:noFill/>
                <a:latin typeface="Century Gothic" panose="020B0502020202020204" pitchFamily="34" charset="0"/>
                <a:ea typeface="Inter" panose="02000503000000020004" pitchFamily="2" charset="0"/>
              </a:defRPr>
            </a:lvl1pPr>
          </a:lstStyle>
          <a:p>
            <a:pPr marL="0" lvl="0" indent="0" algn="r" defTabSz="457200" rtl="1" eaLnBrk="1" latinLnBrk="0" hangingPunct="1">
              <a:lnSpc>
                <a:spcPct val="120000"/>
              </a:lnSpc>
              <a:spcBef>
                <a:spcPts val="500"/>
              </a:spcBef>
              <a:buClr>
                <a:schemeClr val="accent1"/>
              </a:buClr>
              <a:buSzPct val="120000"/>
              <a:buFont typeface="Arial" panose="020B0604020202020204" pitchFamily="34" charset="0"/>
              <a:buNone/>
              <a:tabLst/>
            </a:pPr>
            <a:r>
              <a:rPr lang="en-US"/>
              <a:t>Click to edit Master text styles</a:t>
            </a:r>
          </a:p>
        </p:txBody>
      </p:sp>
      <p:sp>
        <p:nvSpPr>
          <p:cNvPr id="37" name="Text Placeholder 12">
            <a:extLst>
              <a:ext uri="{FF2B5EF4-FFF2-40B4-BE49-F238E27FC236}">
                <a16:creationId xmlns:a16="http://schemas.microsoft.com/office/drawing/2014/main" id="{F224FD99-ED41-AFD5-9A85-CDE63F3A80CE}"/>
              </a:ext>
            </a:extLst>
          </p:cNvPr>
          <p:cNvSpPr>
            <a:spLocks noGrp="1"/>
          </p:cNvSpPr>
          <p:nvPr>
            <p:ph type="body" sz="quarter" idx="35" hasCustomPrompt="1"/>
          </p:nvPr>
        </p:nvSpPr>
        <p:spPr>
          <a:xfrm>
            <a:off x="2616107" y="2358745"/>
            <a:ext cx="2189767" cy="261745"/>
          </a:xfrm>
          <a:prstGeom prst="roundRect">
            <a:avLst>
              <a:gd name="adj" fmla="val 20312"/>
            </a:avLst>
          </a:prstGeom>
          <a:solidFill>
            <a:schemeClr val="accent3"/>
          </a:solidFill>
          <a:ln w="0">
            <a:solidFill>
              <a:schemeClr val="accent1">
                <a:alpha val="0"/>
              </a:schemeClr>
            </a:solidFill>
          </a:ln>
          <a:effectLst/>
        </p:spPr>
        <p:txBody>
          <a:bodyPr/>
          <a:lstStyle>
            <a:lvl1pPr>
              <a:lnSpc>
                <a:spcPct val="120000"/>
              </a:lnSpc>
              <a:defRPr sz="1000" b="0" i="0" spc="-25" baseline="0">
                <a:ln>
                  <a:noFill/>
                </a:ln>
                <a:noFill/>
                <a:latin typeface="Century Gothic" panose="020B0502020202020204" pitchFamily="34" charset="0"/>
                <a:ea typeface="Inter" panose="02000503000000020004" pitchFamily="2" charset="0"/>
              </a:defRPr>
            </a:lvl1pPr>
          </a:lstStyle>
          <a:p>
            <a:pPr lvl="0"/>
            <a:r>
              <a:rPr lang="en-US" dirty="0"/>
              <a:t> </a:t>
            </a:r>
          </a:p>
        </p:txBody>
      </p:sp>
      <p:sp>
        <p:nvSpPr>
          <p:cNvPr id="38" name="Text Placeholder 12">
            <a:extLst>
              <a:ext uri="{FF2B5EF4-FFF2-40B4-BE49-F238E27FC236}">
                <a16:creationId xmlns:a16="http://schemas.microsoft.com/office/drawing/2014/main" id="{96F74821-93F1-AC30-7D85-6AB688449400}"/>
              </a:ext>
            </a:extLst>
          </p:cNvPr>
          <p:cNvSpPr>
            <a:spLocks noGrp="1"/>
          </p:cNvSpPr>
          <p:nvPr>
            <p:ph type="body" sz="quarter" idx="36"/>
          </p:nvPr>
        </p:nvSpPr>
        <p:spPr>
          <a:xfrm>
            <a:off x="2616107" y="2371445"/>
            <a:ext cx="2189767" cy="2050243"/>
          </a:xfrm>
          <a:prstGeom prst="roundRect">
            <a:avLst>
              <a:gd name="adj" fmla="val 2931"/>
            </a:avLst>
          </a:prstGeom>
          <a:solidFill>
            <a:srgbClr val="EAF4FA"/>
          </a:solidFill>
          <a:ln w="0">
            <a:solidFill>
              <a:schemeClr val="accent1">
                <a:alpha val="0"/>
              </a:schemeClr>
            </a:solidFill>
          </a:ln>
          <a:effectLst>
            <a:outerShdw blurRad="493737" dist="222767" dir="5400000" algn="t" rotWithShape="0">
              <a:schemeClr val="accent2">
                <a:alpha val="14000"/>
              </a:schemeClr>
            </a:outerShdw>
          </a:effectLst>
        </p:spPr>
        <p:txBody>
          <a:bodyPr/>
          <a:lstStyle>
            <a:lvl1pPr marL="0" indent="0">
              <a:lnSpc>
                <a:spcPct val="120000"/>
              </a:lnSpc>
              <a:buNone/>
              <a:defRPr sz="1000" b="0" i="0" spc="-25" baseline="0">
                <a:ln>
                  <a:noFill/>
                </a:ln>
                <a:noFill/>
                <a:latin typeface="Century Gothic" panose="020B0502020202020204" pitchFamily="34" charset="0"/>
                <a:ea typeface="Inter" panose="02000503000000020004" pitchFamily="2" charset="0"/>
              </a:defRPr>
            </a:lvl1pPr>
          </a:lstStyle>
          <a:p>
            <a:pPr marL="0" lvl="0" indent="0" algn="r" defTabSz="457200" rtl="1" eaLnBrk="1" latinLnBrk="0" hangingPunct="1">
              <a:lnSpc>
                <a:spcPct val="120000"/>
              </a:lnSpc>
              <a:spcBef>
                <a:spcPts val="500"/>
              </a:spcBef>
              <a:buClr>
                <a:schemeClr val="accent1"/>
              </a:buClr>
              <a:buSzPct val="120000"/>
              <a:buFont typeface="Arial" panose="020B0604020202020204" pitchFamily="34" charset="0"/>
              <a:buNone/>
              <a:tabLst/>
            </a:pPr>
            <a:r>
              <a:rPr lang="en-US"/>
              <a:t>Click to edit Master text styles</a:t>
            </a:r>
          </a:p>
        </p:txBody>
      </p:sp>
      <p:pic>
        <p:nvPicPr>
          <p:cNvPr id="15" name="Picture 14" descr="A picture containing graphics, font, graphic design, screenshot&#10;&#10;Description automatically generated">
            <a:extLst>
              <a:ext uri="{FF2B5EF4-FFF2-40B4-BE49-F238E27FC236}">
                <a16:creationId xmlns:a16="http://schemas.microsoft.com/office/drawing/2014/main" id="{C1803A95-DC7D-73B3-47E1-CD9E9044850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56572" y="6471306"/>
            <a:ext cx="1332601" cy="184431"/>
          </a:xfrm>
          <a:prstGeom prst="rect">
            <a:avLst/>
          </a:prstGeom>
        </p:spPr>
      </p:pic>
      <p:sp>
        <p:nvSpPr>
          <p:cNvPr id="4" name="Text Placeholder 12">
            <a:extLst>
              <a:ext uri="{FF2B5EF4-FFF2-40B4-BE49-F238E27FC236}">
                <a16:creationId xmlns:a16="http://schemas.microsoft.com/office/drawing/2014/main" id="{3BCB29C8-E2A3-1447-C533-C557E18B5F65}"/>
              </a:ext>
            </a:extLst>
          </p:cNvPr>
          <p:cNvSpPr>
            <a:spLocks noGrp="1"/>
          </p:cNvSpPr>
          <p:nvPr>
            <p:ph type="body" sz="quarter" idx="13" hasCustomPrompt="1"/>
          </p:nvPr>
        </p:nvSpPr>
        <p:spPr>
          <a:xfrm>
            <a:off x="5109342" y="3151880"/>
            <a:ext cx="1973316" cy="685124"/>
          </a:xfrm>
        </p:spPr>
        <p:txBody>
          <a:bodyPr anchor="t"/>
          <a:lstStyle>
            <a:lvl1pPr marL="0" indent="0" algn="ctr">
              <a:lnSpc>
                <a:spcPct val="110000"/>
              </a:lnSpc>
              <a:buNone/>
              <a:defRPr sz="1200" b="0" i="0" spc="-25" baseline="0">
                <a:solidFill>
                  <a:srgbClr val="101820"/>
                </a:solidFill>
                <a:latin typeface="Century Gothic" panose="020B0502020202020204" pitchFamily="34" charset="0"/>
                <a:ea typeface="Inter" panose="02000503000000020004" pitchFamily="2" charset="0"/>
              </a:defRPr>
            </a:lvl1pPr>
          </a:lstStyle>
          <a:p>
            <a:pPr lvl="0"/>
            <a:r>
              <a:rPr lang="en-ID" dirty="0">
                <a:effectLst/>
              </a:rPr>
              <a:t>Lorem ipsum </a:t>
            </a:r>
            <a:r>
              <a:rPr lang="en-ID" dirty="0" err="1">
                <a:effectLst/>
              </a:rPr>
              <a:t>dolor</a:t>
            </a:r>
            <a:r>
              <a:rPr lang="en-ID" dirty="0">
                <a:effectLst/>
              </a:rPr>
              <a:t> sit </a:t>
            </a:r>
            <a:br>
              <a:rPr lang="en-ID" dirty="0">
                <a:effectLst/>
              </a:rPr>
            </a:br>
            <a:r>
              <a:rPr lang="en-ID" dirty="0" err="1">
                <a:effectLst/>
              </a:rPr>
              <a:t>amet</a:t>
            </a:r>
            <a:r>
              <a:rPr lang="en-ID" dirty="0">
                <a:effectLst/>
              </a:rPr>
              <a:t>, </a:t>
            </a:r>
            <a:r>
              <a:rPr lang="en-ID" dirty="0" err="1">
                <a:effectLst/>
              </a:rPr>
              <a:t>consectetur</a:t>
            </a:r>
            <a:r>
              <a:rPr lang="en-ID" dirty="0">
                <a:effectLst/>
              </a:rPr>
              <a:t> </a:t>
            </a:r>
            <a:br>
              <a:rPr lang="en-ID" dirty="0">
                <a:effectLst/>
              </a:rPr>
            </a:br>
            <a:r>
              <a:rPr lang="en-ID" dirty="0" err="1">
                <a:effectLst/>
              </a:rPr>
              <a:t>adipiscing</a:t>
            </a:r>
            <a:r>
              <a:rPr lang="en-ID" dirty="0">
                <a:effectLst/>
              </a:rPr>
              <a:t> </a:t>
            </a:r>
            <a:r>
              <a:rPr lang="en-ID" dirty="0" err="1">
                <a:effectLst/>
              </a:rPr>
              <a:t>elit</a:t>
            </a:r>
            <a:r>
              <a:rPr lang="en-ID" dirty="0">
                <a:effectLst/>
              </a:rPr>
              <a:t>.</a:t>
            </a:r>
            <a:endParaRPr lang="en-US" dirty="0"/>
          </a:p>
        </p:txBody>
      </p:sp>
      <p:sp>
        <p:nvSpPr>
          <p:cNvPr id="5" name="Text Placeholder 12">
            <a:extLst>
              <a:ext uri="{FF2B5EF4-FFF2-40B4-BE49-F238E27FC236}">
                <a16:creationId xmlns:a16="http://schemas.microsoft.com/office/drawing/2014/main" id="{A6AE3A23-A394-D4D3-9CC5-D8251ACC6F8A}"/>
              </a:ext>
            </a:extLst>
          </p:cNvPr>
          <p:cNvSpPr>
            <a:spLocks noGrp="1"/>
          </p:cNvSpPr>
          <p:nvPr>
            <p:ph type="body" sz="quarter" idx="15" hasCustomPrompt="1"/>
          </p:nvPr>
        </p:nvSpPr>
        <p:spPr>
          <a:xfrm>
            <a:off x="5109342" y="3874366"/>
            <a:ext cx="1973316" cy="427746"/>
          </a:xfrm>
        </p:spPr>
        <p:txBody>
          <a:bodyPr anchor="t"/>
          <a:lstStyle>
            <a:lvl1pPr marL="0" indent="0" algn="ctr">
              <a:lnSpc>
                <a:spcPct val="114000"/>
              </a:lnSpc>
              <a:buNone/>
              <a:defRPr sz="1000" b="0" i="0" spc="-25" baseline="0">
                <a:solidFill>
                  <a:srgbClr val="101820"/>
                </a:solidFill>
                <a:latin typeface="Century Gothic" panose="020B0502020202020204" pitchFamily="34" charset="0"/>
                <a:ea typeface="Inter" panose="02000503000000020004" pitchFamily="2" charset="0"/>
              </a:defRPr>
            </a:lvl1pPr>
          </a:lstStyle>
          <a:p>
            <a:pPr lvl="0"/>
            <a:r>
              <a:rPr lang="en-ID" dirty="0">
                <a:effectLst/>
              </a:rPr>
              <a:t>Lorem ipsum </a:t>
            </a:r>
            <a:r>
              <a:rPr lang="en-ID" dirty="0" err="1">
                <a:effectLst/>
              </a:rPr>
              <a:t>dolor</a:t>
            </a:r>
            <a:r>
              <a:rPr lang="en-ID" dirty="0">
                <a:effectLst/>
              </a:rPr>
              <a:t> sit </a:t>
            </a:r>
            <a:r>
              <a:rPr lang="en-ID" dirty="0" err="1">
                <a:effectLst/>
              </a:rPr>
              <a:t>amet</a:t>
            </a:r>
            <a:r>
              <a:rPr lang="en-ID" dirty="0">
                <a:effectLst/>
              </a:rPr>
              <a:t>, </a:t>
            </a:r>
            <a:r>
              <a:rPr lang="en-ID" dirty="0" err="1">
                <a:effectLst/>
              </a:rPr>
              <a:t>consectetur</a:t>
            </a:r>
            <a:r>
              <a:rPr lang="en-ID" dirty="0">
                <a:effectLst/>
              </a:rPr>
              <a:t> </a:t>
            </a:r>
            <a:r>
              <a:rPr lang="en-ID" dirty="0" err="1">
                <a:effectLst/>
              </a:rPr>
              <a:t>adipiscing</a:t>
            </a:r>
            <a:r>
              <a:rPr lang="en-ID" dirty="0">
                <a:effectLst/>
              </a:rPr>
              <a:t> </a:t>
            </a:r>
            <a:r>
              <a:rPr lang="en-ID" dirty="0" err="1">
                <a:effectLst/>
              </a:rPr>
              <a:t>elit</a:t>
            </a:r>
            <a:r>
              <a:rPr lang="en-ID" dirty="0">
                <a:effectLst/>
              </a:rPr>
              <a:t>.</a:t>
            </a:r>
            <a:endParaRPr lang="en-US" dirty="0"/>
          </a:p>
        </p:txBody>
      </p:sp>
      <p:sp>
        <p:nvSpPr>
          <p:cNvPr id="7" name="Text Placeholder 12">
            <a:extLst>
              <a:ext uri="{FF2B5EF4-FFF2-40B4-BE49-F238E27FC236}">
                <a16:creationId xmlns:a16="http://schemas.microsoft.com/office/drawing/2014/main" id="{2D5E6C25-BD29-F218-BB8E-3119DBA20123}"/>
              </a:ext>
            </a:extLst>
          </p:cNvPr>
          <p:cNvSpPr>
            <a:spLocks noGrp="1" noChangeAspect="1"/>
          </p:cNvSpPr>
          <p:nvPr>
            <p:ph type="body" sz="quarter" idx="28" hasCustomPrompt="1"/>
          </p:nvPr>
        </p:nvSpPr>
        <p:spPr>
          <a:xfrm>
            <a:off x="5887248" y="2565173"/>
            <a:ext cx="417504" cy="409759"/>
          </a:xfrm>
          <a:prstGeom prst="ellipse">
            <a:avLst/>
          </a:prstGeom>
          <a:gradFill flip="none" rotWithShape="1">
            <a:gsLst>
              <a:gs pos="100000">
                <a:schemeClr val="accent1"/>
              </a:gs>
              <a:gs pos="34000">
                <a:srgbClr val="FB8B4F"/>
              </a:gs>
            </a:gsLst>
            <a:path path="circle">
              <a:fillToRect l="50000" t="50000" r="50000" b="50000"/>
            </a:path>
            <a:tileRect/>
          </a:gradFill>
          <a:ln w="34925">
            <a:solidFill>
              <a:srgbClr val="DDEBF3"/>
            </a:solidFill>
          </a:ln>
        </p:spPr>
        <p:txBody>
          <a:bodyPr anchor="ctr"/>
          <a:lstStyle>
            <a:lvl1pPr marL="0" indent="0" algn="ctr">
              <a:lnSpc>
                <a:spcPct val="110000"/>
              </a:lnSpc>
              <a:buNone/>
              <a:defRPr sz="1650" b="1" i="0" spc="-25" baseline="0">
                <a:solidFill>
                  <a:schemeClr val="bg1"/>
                </a:solidFill>
                <a:latin typeface="Inter SemiBold" panose="02000503000000020004" pitchFamily="2" charset="0"/>
                <a:ea typeface="Inter SemiBold" panose="02000503000000020004" pitchFamily="2" charset="0"/>
              </a:defRPr>
            </a:lvl1pPr>
          </a:lstStyle>
          <a:p>
            <a:pPr lvl="0"/>
            <a:r>
              <a:rPr lang="en-ID" dirty="0">
                <a:effectLst/>
              </a:rPr>
              <a:t>2</a:t>
            </a:r>
            <a:endParaRPr lang="en-US" dirty="0"/>
          </a:p>
        </p:txBody>
      </p:sp>
      <p:sp>
        <p:nvSpPr>
          <p:cNvPr id="34" name="Text Placeholder 12">
            <a:extLst>
              <a:ext uri="{FF2B5EF4-FFF2-40B4-BE49-F238E27FC236}">
                <a16:creationId xmlns:a16="http://schemas.microsoft.com/office/drawing/2014/main" id="{1A9E8E32-6BBD-955A-C452-3A485703300A}"/>
              </a:ext>
            </a:extLst>
          </p:cNvPr>
          <p:cNvSpPr>
            <a:spLocks noGrp="1"/>
          </p:cNvSpPr>
          <p:nvPr>
            <p:ph type="body" sz="quarter" idx="32" hasCustomPrompt="1"/>
          </p:nvPr>
        </p:nvSpPr>
        <p:spPr>
          <a:xfrm>
            <a:off x="7494351" y="3151880"/>
            <a:ext cx="1973316" cy="685124"/>
          </a:xfrm>
        </p:spPr>
        <p:txBody>
          <a:bodyPr anchor="t"/>
          <a:lstStyle>
            <a:lvl1pPr marL="0" indent="0" algn="ctr">
              <a:lnSpc>
                <a:spcPct val="110000"/>
              </a:lnSpc>
              <a:buNone/>
              <a:defRPr sz="1200" b="0" i="0" spc="-25" baseline="0">
                <a:solidFill>
                  <a:srgbClr val="101820"/>
                </a:solidFill>
                <a:latin typeface="Century Gothic" panose="020B0502020202020204" pitchFamily="34" charset="0"/>
                <a:ea typeface="Inter" panose="02000503000000020004" pitchFamily="2" charset="0"/>
              </a:defRPr>
            </a:lvl1pPr>
          </a:lstStyle>
          <a:p>
            <a:pPr lvl="0"/>
            <a:r>
              <a:rPr lang="en-ID" dirty="0">
                <a:effectLst/>
              </a:rPr>
              <a:t>Lorem ipsum </a:t>
            </a:r>
            <a:r>
              <a:rPr lang="en-ID" dirty="0" err="1">
                <a:effectLst/>
              </a:rPr>
              <a:t>dolor</a:t>
            </a:r>
            <a:r>
              <a:rPr lang="en-ID" dirty="0">
                <a:effectLst/>
              </a:rPr>
              <a:t> sit </a:t>
            </a:r>
            <a:br>
              <a:rPr lang="en-ID" dirty="0">
                <a:effectLst/>
              </a:rPr>
            </a:br>
            <a:r>
              <a:rPr lang="en-ID" dirty="0" err="1">
                <a:effectLst/>
              </a:rPr>
              <a:t>amet</a:t>
            </a:r>
            <a:r>
              <a:rPr lang="en-ID" dirty="0">
                <a:effectLst/>
              </a:rPr>
              <a:t>, </a:t>
            </a:r>
            <a:r>
              <a:rPr lang="en-ID" dirty="0" err="1">
                <a:effectLst/>
              </a:rPr>
              <a:t>consectetur</a:t>
            </a:r>
            <a:r>
              <a:rPr lang="en-ID" dirty="0">
                <a:effectLst/>
              </a:rPr>
              <a:t> </a:t>
            </a:r>
            <a:br>
              <a:rPr lang="en-ID" dirty="0">
                <a:effectLst/>
              </a:rPr>
            </a:br>
            <a:r>
              <a:rPr lang="en-ID" dirty="0" err="1">
                <a:effectLst/>
              </a:rPr>
              <a:t>adipiscing</a:t>
            </a:r>
            <a:r>
              <a:rPr lang="en-ID" dirty="0">
                <a:effectLst/>
              </a:rPr>
              <a:t> </a:t>
            </a:r>
            <a:r>
              <a:rPr lang="en-ID" dirty="0" err="1">
                <a:effectLst/>
              </a:rPr>
              <a:t>elit</a:t>
            </a:r>
            <a:r>
              <a:rPr lang="en-ID" dirty="0">
                <a:effectLst/>
              </a:rPr>
              <a:t>.</a:t>
            </a:r>
            <a:endParaRPr lang="en-US" dirty="0"/>
          </a:p>
        </p:txBody>
      </p:sp>
      <p:sp>
        <p:nvSpPr>
          <p:cNvPr id="35" name="Text Placeholder 12">
            <a:extLst>
              <a:ext uri="{FF2B5EF4-FFF2-40B4-BE49-F238E27FC236}">
                <a16:creationId xmlns:a16="http://schemas.microsoft.com/office/drawing/2014/main" id="{0125B943-E889-0ECB-D3F5-7D40EAA9112E}"/>
              </a:ext>
            </a:extLst>
          </p:cNvPr>
          <p:cNvSpPr>
            <a:spLocks noGrp="1"/>
          </p:cNvSpPr>
          <p:nvPr>
            <p:ph type="body" sz="quarter" idx="33" hasCustomPrompt="1"/>
          </p:nvPr>
        </p:nvSpPr>
        <p:spPr>
          <a:xfrm>
            <a:off x="7494351" y="3874366"/>
            <a:ext cx="1973316" cy="427746"/>
          </a:xfrm>
        </p:spPr>
        <p:txBody>
          <a:bodyPr anchor="t"/>
          <a:lstStyle>
            <a:lvl1pPr marL="0" indent="0" algn="ctr">
              <a:lnSpc>
                <a:spcPct val="114000"/>
              </a:lnSpc>
              <a:buNone/>
              <a:defRPr sz="1000" b="0" i="0" spc="-25" baseline="0">
                <a:solidFill>
                  <a:srgbClr val="101820"/>
                </a:solidFill>
                <a:latin typeface="Century Gothic" panose="020B0502020202020204" pitchFamily="34" charset="0"/>
                <a:ea typeface="Inter" panose="02000503000000020004" pitchFamily="2" charset="0"/>
              </a:defRPr>
            </a:lvl1pPr>
          </a:lstStyle>
          <a:p>
            <a:pPr lvl="0"/>
            <a:r>
              <a:rPr lang="en-ID" dirty="0">
                <a:effectLst/>
              </a:rPr>
              <a:t>Lorem ipsum </a:t>
            </a:r>
            <a:r>
              <a:rPr lang="en-ID" dirty="0" err="1">
                <a:effectLst/>
              </a:rPr>
              <a:t>dolor</a:t>
            </a:r>
            <a:r>
              <a:rPr lang="en-ID" dirty="0">
                <a:effectLst/>
              </a:rPr>
              <a:t> sit </a:t>
            </a:r>
            <a:r>
              <a:rPr lang="en-ID" dirty="0" err="1">
                <a:effectLst/>
              </a:rPr>
              <a:t>amet</a:t>
            </a:r>
            <a:r>
              <a:rPr lang="en-ID" dirty="0">
                <a:effectLst/>
              </a:rPr>
              <a:t>, </a:t>
            </a:r>
            <a:r>
              <a:rPr lang="en-ID" dirty="0" err="1">
                <a:effectLst/>
              </a:rPr>
              <a:t>consectetur</a:t>
            </a:r>
            <a:r>
              <a:rPr lang="en-ID" dirty="0">
                <a:effectLst/>
              </a:rPr>
              <a:t> </a:t>
            </a:r>
            <a:r>
              <a:rPr lang="en-ID" dirty="0" err="1">
                <a:effectLst/>
              </a:rPr>
              <a:t>adipiscing</a:t>
            </a:r>
            <a:r>
              <a:rPr lang="en-ID" dirty="0">
                <a:effectLst/>
              </a:rPr>
              <a:t> </a:t>
            </a:r>
            <a:r>
              <a:rPr lang="en-ID" dirty="0" err="1">
                <a:effectLst/>
              </a:rPr>
              <a:t>elit</a:t>
            </a:r>
            <a:r>
              <a:rPr lang="en-ID" dirty="0">
                <a:effectLst/>
              </a:rPr>
              <a:t>.</a:t>
            </a:r>
            <a:endParaRPr lang="en-US" dirty="0"/>
          </a:p>
        </p:txBody>
      </p:sp>
      <p:sp>
        <p:nvSpPr>
          <p:cNvPr id="36" name="Text Placeholder 12">
            <a:extLst>
              <a:ext uri="{FF2B5EF4-FFF2-40B4-BE49-F238E27FC236}">
                <a16:creationId xmlns:a16="http://schemas.microsoft.com/office/drawing/2014/main" id="{B0EE0BD9-5133-63AC-13BB-1E248F724961}"/>
              </a:ext>
            </a:extLst>
          </p:cNvPr>
          <p:cNvSpPr>
            <a:spLocks noGrp="1" noChangeAspect="1"/>
          </p:cNvSpPr>
          <p:nvPr>
            <p:ph type="body" sz="quarter" idx="34" hasCustomPrompt="1"/>
          </p:nvPr>
        </p:nvSpPr>
        <p:spPr>
          <a:xfrm>
            <a:off x="8272257" y="2565173"/>
            <a:ext cx="417504" cy="409759"/>
          </a:xfrm>
          <a:prstGeom prst="ellipse">
            <a:avLst/>
          </a:prstGeom>
          <a:gradFill flip="none" rotWithShape="1">
            <a:gsLst>
              <a:gs pos="100000">
                <a:schemeClr val="accent1"/>
              </a:gs>
              <a:gs pos="34000">
                <a:srgbClr val="FB8B4F"/>
              </a:gs>
            </a:gsLst>
            <a:path path="circle">
              <a:fillToRect l="50000" t="50000" r="50000" b="50000"/>
            </a:path>
            <a:tileRect/>
          </a:gradFill>
          <a:ln w="34925">
            <a:solidFill>
              <a:srgbClr val="DDEBF3"/>
            </a:solidFill>
          </a:ln>
        </p:spPr>
        <p:txBody>
          <a:bodyPr anchor="ctr"/>
          <a:lstStyle>
            <a:lvl1pPr marL="0" indent="0" algn="ctr">
              <a:lnSpc>
                <a:spcPct val="110000"/>
              </a:lnSpc>
              <a:buNone/>
              <a:defRPr sz="1650" b="1" i="0" spc="-25" baseline="0">
                <a:solidFill>
                  <a:schemeClr val="bg1"/>
                </a:solidFill>
                <a:latin typeface="Inter SemiBold" panose="02000503000000020004" pitchFamily="2" charset="0"/>
                <a:ea typeface="Inter SemiBold" panose="02000503000000020004" pitchFamily="2" charset="0"/>
              </a:defRPr>
            </a:lvl1pPr>
          </a:lstStyle>
          <a:p>
            <a:pPr lvl="0"/>
            <a:r>
              <a:rPr lang="en-ID" dirty="0">
                <a:effectLst/>
              </a:rPr>
              <a:t>3</a:t>
            </a:r>
            <a:endParaRPr lang="en-US" dirty="0"/>
          </a:p>
        </p:txBody>
      </p:sp>
      <p:sp>
        <p:nvSpPr>
          <p:cNvPr id="39" name="Text Placeholder 12">
            <a:extLst>
              <a:ext uri="{FF2B5EF4-FFF2-40B4-BE49-F238E27FC236}">
                <a16:creationId xmlns:a16="http://schemas.microsoft.com/office/drawing/2014/main" id="{DFF4393F-F8AB-0A90-1120-2FE520F7A397}"/>
              </a:ext>
            </a:extLst>
          </p:cNvPr>
          <p:cNvSpPr>
            <a:spLocks noGrp="1"/>
          </p:cNvSpPr>
          <p:nvPr>
            <p:ph type="body" sz="quarter" idx="37" hasCustomPrompt="1"/>
          </p:nvPr>
        </p:nvSpPr>
        <p:spPr>
          <a:xfrm>
            <a:off x="2724332" y="3151880"/>
            <a:ext cx="1973316" cy="685124"/>
          </a:xfrm>
        </p:spPr>
        <p:txBody>
          <a:bodyPr anchor="t"/>
          <a:lstStyle>
            <a:lvl1pPr marL="0" indent="0" algn="ctr">
              <a:lnSpc>
                <a:spcPct val="110000"/>
              </a:lnSpc>
              <a:buNone/>
              <a:defRPr sz="1200" b="0" i="0" spc="-25" baseline="0">
                <a:solidFill>
                  <a:srgbClr val="101820"/>
                </a:solidFill>
                <a:latin typeface="Century Gothic" panose="020B0502020202020204" pitchFamily="34" charset="0"/>
                <a:ea typeface="Inter" panose="02000503000000020004" pitchFamily="2" charset="0"/>
              </a:defRPr>
            </a:lvl1pPr>
          </a:lstStyle>
          <a:p>
            <a:pPr lvl="0"/>
            <a:r>
              <a:rPr lang="en-ID" dirty="0">
                <a:effectLst/>
              </a:rPr>
              <a:t>Lorem ipsum </a:t>
            </a:r>
            <a:r>
              <a:rPr lang="en-ID" dirty="0" err="1">
                <a:effectLst/>
              </a:rPr>
              <a:t>dolor</a:t>
            </a:r>
            <a:r>
              <a:rPr lang="en-ID" dirty="0">
                <a:effectLst/>
              </a:rPr>
              <a:t> sit </a:t>
            </a:r>
            <a:br>
              <a:rPr lang="en-ID" dirty="0">
                <a:effectLst/>
              </a:rPr>
            </a:br>
            <a:r>
              <a:rPr lang="en-ID" dirty="0" err="1">
                <a:effectLst/>
              </a:rPr>
              <a:t>amet</a:t>
            </a:r>
            <a:r>
              <a:rPr lang="en-ID" dirty="0">
                <a:effectLst/>
              </a:rPr>
              <a:t>, </a:t>
            </a:r>
            <a:r>
              <a:rPr lang="en-ID" dirty="0" err="1">
                <a:effectLst/>
              </a:rPr>
              <a:t>consectetur</a:t>
            </a:r>
            <a:r>
              <a:rPr lang="en-ID" dirty="0">
                <a:effectLst/>
              </a:rPr>
              <a:t> </a:t>
            </a:r>
            <a:br>
              <a:rPr lang="en-ID" dirty="0">
                <a:effectLst/>
              </a:rPr>
            </a:br>
            <a:r>
              <a:rPr lang="en-ID" dirty="0" err="1">
                <a:effectLst/>
              </a:rPr>
              <a:t>adipiscing</a:t>
            </a:r>
            <a:r>
              <a:rPr lang="en-ID" dirty="0">
                <a:effectLst/>
              </a:rPr>
              <a:t> </a:t>
            </a:r>
            <a:r>
              <a:rPr lang="en-ID" dirty="0" err="1">
                <a:effectLst/>
              </a:rPr>
              <a:t>elit</a:t>
            </a:r>
            <a:r>
              <a:rPr lang="en-ID" dirty="0">
                <a:effectLst/>
              </a:rPr>
              <a:t>.</a:t>
            </a:r>
            <a:endParaRPr lang="en-US" dirty="0"/>
          </a:p>
        </p:txBody>
      </p:sp>
      <p:sp>
        <p:nvSpPr>
          <p:cNvPr id="40" name="Text Placeholder 12">
            <a:extLst>
              <a:ext uri="{FF2B5EF4-FFF2-40B4-BE49-F238E27FC236}">
                <a16:creationId xmlns:a16="http://schemas.microsoft.com/office/drawing/2014/main" id="{2E44CE9D-EB3B-7972-3C1E-C885297E2D91}"/>
              </a:ext>
            </a:extLst>
          </p:cNvPr>
          <p:cNvSpPr>
            <a:spLocks noGrp="1"/>
          </p:cNvSpPr>
          <p:nvPr>
            <p:ph type="body" sz="quarter" idx="38" hasCustomPrompt="1"/>
          </p:nvPr>
        </p:nvSpPr>
        <p:spPr>
          <a:xfrm>
            <a:off x="2724332" y="3874366"/>
            <a:ext cx="1973316" cy="427746"/>
          </a:xfrm>
        </p:spPr>
        <p:txBody>
          <a:bodyPr anchor="t"/>
          <a:lstStyle>
            <a:lvl1pPr marL="0" indent="0" algn="ctr">
              <a:lnSpc>
                <a:spcPct val="114000"/>
              </a:lnSpc>
              <a:buNone/>
              <a:defRPr sz="1000" b="0" i="0" spc="-25" baseline="0">
                <a:solidFill>
                  <a:srgbClr val="101820"/>
                </a:solidFill>
                <a:latin typeface="Century Gothic" panose="020B0502020202020204" pitchFamily="34" charset="0"/>
                <a:ea typeface="Inter" panose="02000503000000020004" pitchFamily="2" charset="0"/>
              </a:defRPr>
            </a:lvl1pPr>
          </a:lstStyle>
          <a:p>
            <a:pPr lvl="0"/>
            <a:r>
              <a:rPr lang="en-ID" dirty="0">
                <a:effectLst/>
              </a:rPr>
              <a:t>Lorem ipsum </a:t>
            </a:r>
            <a:r>
              <a:rPr lang="en-ID" dirty="0" err="1">
                <a:effectLst/>
              </a:rPr>
              <a:t>dolor</a:t>
            </a:r>
            <a:r>
              <a:rPr lang="en-ID" dirty="0">
                <a:effectLst/>
              </a:rPr>
              <a:t> sit </a:t>
            </a:r>
            <a:r>
              <a:rPr lang="en-ID" dirty="0" err="1">
                <a:effectLst/>
              </a:rPr>
              <a:t>amet</a:t>
            </a:r>
            <a:r>
              <a:rPr lang="en-ID" dirty="0">
                <a:effectLst/>
              </a:rPr>
              <a:t>, </a:t>
            </a:r>
            <a:r>
              <a:rPr lang="en-ID" dirty="0" err="1">
                <a:effectLst/>
              </a:rPr>
              <a:t>consectetur</a:t>
            </a:r>
            <a:r>
              <a:rPr lang="en-ID" dirty="0">
                <a:effectLst/>
              </a:rPr>
              <a:t> </a:t>
            </a:r>
            <a:r>
              <a:rPr lang="en-ID" dirty="0" err="1">
                <a:effectLst/>
              </a:rPr>
              <a:t>adipiscing</a:t>
            </a:r>
            <a:r>
              <a:rPr lang="en-ID" dirty="0">
                <a:effectLst/>
              </a:rPr>
              <a:t> </a:t>
            </a:r>
            <a:r>
              <a:rPr lang="en-ID" dirty="0" err="1">
                <a:effectLst/>
              </a:rPr>
              <a:t>elit</a:t>
            </a:r>
            <a:r>
              <a:rPr lang="en-ID" dirty="0">
                <a:effectLst/>
              </a:rPr>
              <a:t>.</a:t>
            </a:r>
            <a:endParaRPr lang="en-US" dirty="0"/>
          </a:p>
        </p:txBody>
      </p:sp>
      <p:sp>
        <p:nvSpPr>
          <p:cNvPr id="41" name="Text Placeholder 12">
            <a:extLst>
              <a:ext uri="{FF2B5EF4-FFF2-40B4-BE49-F238E27FC236}">
                <a16:creationId xmlns:a16="http://schemas.microsoft.com/office/drawing/2014/main" id="{770D41F7-2283-77AE-F6D0-DAB3A95AF43A}"/>
              </a:ext>
            </a:extLst>
          </p:cNvPr>
          <p:cNvSpPr>
            <a:spLocks noGrp="1" noChangeAspect="1"/>
          </p:cNvSpPr>
          <p:nvPr>
            <p:ph type="body" sz="quarter" idx="39" hasCustomPrompt="1"/>
          </p:nvPr>
        </p:nvSpPr>
        <p:spPr>
          <a:xfrm>
            <a:off x="3502239" y="2565173"/>
            <a:ext cx="417504" cy="409759"/>
          </a:xfrm>
          <a:prstGeom prst="ellipse">
            <a:avLst/>
          </a:prstGeom>
          <a:gradFill flip="none" rotWithShape="1">
            <a:gsLst>
              <a:gs pos="100000">
                <a:schemeClr val="accent1"/>
              </a:gs>
              <a:gs pos="34000">
                <a:srgbClr val="FB8B4F"/>
              </a:gs>
            </a:gsLst>
            <a:path path="circle">
              <a:fillToRect l="50000" t="50000" r="50000" b="50000"/>
            </a:path>
            <a:tileRect/>
          </a:gradFill>
          <a:ln w="34925">
            <a:solidFill>
              <a:srgbClr val="DDEBF3"/>
            </a:solidFill>
          </a:ln>
        </p:spPr>
        <p:txBody>
          <a:bodyPr anchor="ctr"/>
          <a:lstStyle>
            <a:lvl1pPr marL="0" indent="0" algn="ctr">
              <a:lnSpc>
                <a:spcPct val="110000"/>
              </a:lnSpc>
              <a:buNone/>
              <a:defRPr sz="1650" b="1" i="0" spc="-25" baseline="0">
                <a:solidFill>
                  <a:schemeClr val="bg1"/>
                </a:solidFill>
                <a:latin typeface="Inter SemiBold" panose="02000503000000020004" pitchFamily="2" charset="0"/>
                <a:ea typeface="Inter SemiBold" panose="02000503000000020004" pitchFamily="2" charset="0"/>
              </a:defRPr>
            </a:lvl1pPr>
          </a:lstStyle>
          <a:p>
            <a:pPr lvl="0"/>
            <a:r>
              <a:rPr lang="en-ID" dirty="0">
                <a:effectLst/>
              </a:rPr>
              <a:t>1</a:t>
            </a:r>
            <a:endParaRPr lang="en-US" dirty="0"/>
          </a:p>
        </p:txBody>
      </p:sp>
      <p:sp>
        <p:nvSpPr>
          <p:cNvPr id="19" name="Slide Number Placeholder 18">
            <a:extLst>
              <a:ext uri="{FF2B5EF4-FFF2-40B4-BE49-F238E27FC236}">
                <a16:creationId xmlns:a16="http://schemas.microsoft.com/office/drawing/2014/main" id="{573CA180-B6C7-D040-F832-47B21EF2989D}"/>
              </a:ext>
            </a:extLst>
          </p:cNvPr>
          <p:cNvSpPr>
            <a:spLocks noGrp="1"/>
          </p:cNvSpPr>
          <p:nvPr>
            <p:ph type="sldNum" sz="quarter" idx="40"/>
          </p:nvPr>
        </p:nvSpPr>
        <p:spPr>
          <a:xfrm>
            <a:off x="1727593" y="6378233"/>
            <a:ext cx="876357" cy="365125"/>
          </a:xfrm>
          <a:prstGeom prst="rect">
            <a:avLst/>
          </a:prstGeom>
        </p:spPr>
        <p:txBody>
          <a:bodyPr/>
          <a:lstStyle/>
          <a:p>
            <a:r>
              <a:rPr lang="en-US" dirty="0">
                <a:latin typeface="Century Gothic" panose="020B0502020202020204" pitchFamily="34" charset="0"/>
              </a:rPr>
              <a:t>|    </a:t>
            </a:r>
            <a:fld id="{298D9031-2DC4-6A42-8DBA-0D4123D26D12}" type="slidenum">
              <a:rPr lang="en-US" smtClean="0">
                <a:latin typeface="Century Gothic" panose="020B0502020202020204" pitchFamily="34" charset="0"/>
              </a:rPr>
              <a:pPr/>
              <a:t>‹#›</a:t>
            </a:fld>
            <a:endParaRPr lang="en-US" dirty="0">
              <a:latin typeface="Century Gothic" panose="020B0502020202020204" pitchFamily="34" charset="0"/>
            </a:endParaRPr>
          </a:p>
        </p:txBody>
      </p:sp>
      <p:cxnSp>
        <p:nvCxnSpPr>
          <p:cNvPr id="3" name="Straight Connector 2">
            <a:extLst>
              <a:ext uri="{FF2B5EF4-FFF2-40B4-BE49-F238E27FC236}">
                <a16:creationId xmlns:a16="http://schemas.microsoft.com/office/drawing/2014/main" id="{84D9C51F-B0A3-C42A-348F-7D74C31CC24B}"/>
              </a:ext>
            </a:extLst>
          </p:cNvPr>
          <p:cNvCxnSpPr>
            <a:cxnSpLocks/>
          </p:cNvCxnSpPr>
          <p:nvPr userDrawn="1"/>
        </p:nvCxnSpPr>
        <p:spPr>
          <a:xfrm>
            <a:off x="762050" y="153949"/>
            <a:ext cx="0" cy="468351"/>
          </a:xfrm>
          <a:prstGeom prst="line">
            <a:avLst/>
          </a:prstGeom>
          <a:ln w="92075">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9300583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Title, Items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677E8BDB-DFE8-B499-4953-765ADBC323FC}"/>
              </a:ext>
            </a:extLst>
          </p:cNvPr>
          <p:cNvSpPr>
            <a:spLocks noGrp="1"/>
          </p:cNvSpPr>
          <p:nvPr>
            <p:ph type="title" hasCustomPrompt="1"/>
          </p:nvPr>
        </p:nvSpPr>
        <p:spPr>
          <a:xfrm>
            <a:off x="1041413" y="164305"/>
            <a:ext cx="10605237" cy="514007"/>
          </a:xfrm>
        </p:spPr>
        <p:txBody>
          <a:bodyPr/>
          <a:lstStyle>
            <a:lvl1pPr>
              <a:defRPr>
                <a:solidFill>
                  <a:srgbClr val="19447A"/>
                </a:solidFill>
              </a:defRPr>
            </a:lvl1pPr>
          </a:lstStyle>
          <a:p>
            <a:r>
              <a:rPr lang="en-US" dirty="0"/>
              <a:t>Lorem ipsum dolor</a:t>
            </a:r>
          </a:p>
        </p:txBody>
      </p:sp>
      <p:sp>
        <p:nvSpPr>
          <p:cNvPr id="17" name="Text Placeholder 12">
            <a:extLst>
              <a:ext uri="{FF2B5EF4-FFF2-40B4-BE49-F238E27FC236}">
                <a16:creationId xmlns:a16="http://schemas.microsoft.com/office/drawing/2014/main" id="{152D2D4C-8427-DC06-BC1A-C701E62112FB}"/>
              </a:ext>
            </a:extLst>
          </p:cNvPr>
          <p:cNvSpPr>
            <a:spLocks noGrp="1"/>
          </p:cNvSpPr>
          <p:nvPr>
            <p:ph type="body" sz="quarter" idx="12" hasCustomPrompt="1"/>
          </p:nvPr>
        </p:nvSpPr>
        <p:spPr>
          <a:xfrm>
            <a:off x="793380" y="1719825"/>
            <a:ext cx="10605241" cy="359457"/>
          </a:xfrm>
        </p:spPr>
        <p:txBody>
          <a:bodyPr/>
          <a:lstStyle>
            <a:lvl1pPr marL="0" indent="0" algn="ctr">
              <a:lnSpc>
                <a:spcPct val="120000"/>
              </a:lnSpc>
              <a:buNone/>
              <a:defRPr sz="1600" b="0" i="0" spc="-30" baseline="0">
                <a:solidFill>
                  <a:srgbClr val="101820"/>
                </a:solidFill>
                <a:latin typeface="Century Gothic" panose="020B0502020202020204" pitchFamily="34" charset="0"/>
                <a:ea typeface="Inter Medium" panose="02000503000000020004" pitchFamily="2"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a:t>
            </a:r>
          </a:p>
        </p:txBody>
      </p:sp>
      <p:sp>
        <p:nvSpPr>
          <p:cNvPr id="22" name="Text Placeholder 21">
            <a:extLst>
              <a:ext uri="{FF2B5EF4-FFF2-40B4-BE49-F238E27FC236}">
                <a16:creationId xmlns:a16="http://schemas.microsoft.com/office/drawing/2014/main" id="{2289F90E-2173-7F7F-3BEB-7E89C34BA168}"/>
              </a:ext>
            </a:extLst>
          </p:cNvPr>
          <p:cNvSpPr>
            <a:spLocks noGrp="1"/>
          </p:cNvSpPr>
          <p:nvPr>
            <p:ph type="body" sz="quarter" idx="14" hasCustomPrompt="1"/>
          </p:nvPr>
        </p:nvSpPr>
        <p:spPr>
          <a:xfrm>
            <a:off x="793380" y="1344026"/>
            <a:ext cx="10605240" cy="415498"/>
          </a:xfrm>
        </p:spPr>
        <p:txBody>
          <a:bodyPr/>
          <a:lstStyle>
            <a:lvl1pPr marL="0" indent="0" algn="ctr">
              <a:buNone/>
              <a:defRPr sz="2100" b="1" i="0"/>
            </a:lvl1pPr>
          </a:lstStyle>
          <a:p>
            <a:pPr lvl="0"/>
            <a:r>
              <a:rPr lang="en-US" dirty="0"/>
              <a:t>Lorem ipsum dolor</a:t>
            </a:r>
          </a:p>
        </p:txBody>
      </p:sp>
      <p:pic>
        <p:nvPicPr>
          <p:cNvPr id="15" name="Picture 14" descr="A picture containing graphics, font, graphic design, screenshot&#10;&#10;Description automatically generated">
            <a:extLst>
              <a:ext uri="{FF2B5EF4-FFF2-40B4-BE49-F238E27FC236}">
                <a16:creationId xmlns:a16="http://schemas.microsoft.com/office/drawing/2014/main" id="{C1803A95-DC7D-73B3-47E1-CD9E9044850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56572" y="6471306"/>
            <a:ext cx="1332601" cy="184431"/>
          </a:xfrm>
          <a:prstGeom prst="rect">
            <a:avLst/>
          </a:prstGeom>
        </p:spPr>
      </p:pic>
      <p:sp>
        <p:nvSpPr>
          <p:cNvPr id="19" name="Slide Number Placeholder 18">
            <a:extLst>
              <a:ext uri="{FF2B5EF4-FFF2-40B4-BE49-F238E27FC236}">
                <a16:creationId xmlns:a16="http://schemas.microsoft.com/office/drawing/2014/main" id="{573CA180-B6C7-D040-F832-47B21EF2989D}"/>
              </a:ext>
            </a:extLst>
          </p:cNvPr>
          <p:cNvSpPr>
            <a:spLocks noGrp="1"/>
          </p:cNvSpPr>
          <p:nvPr>
            <p:ph type="sldNum" sz="quarter" idx="40"/>
          </p:nvPr>
        </p:nvSpPr>
        <p:spPr>
          <a:xfrm>
            <a:off x="1727593" y="6378233"/>
            <a:ext cx="876357" cy="365125"/>
          </a:xfrm>
          <a:prstGeom prst="rect">
            <a:avLst/>
          </a:prstGeom>
        </p:spPr>
        <p:txBody>
          <a:bodyPr/>
          <a:lstStyle/>
          <a:p>
            <a:r>
              <a:rPr lang="en-US" dirty="0">
                <a:latin typeface="Century Gothic" panose="020B0502020202020204" pitchFamily="34" charset="0"/>
              </a:rPr>
              <a:t>|    </a:t>
            </a:r>
            <a:fld id="{298D9031-2DC4-6A42-8DBA-0D4123D26D12}" type="slidenum">
              <a:rPr lang="en-US" smtClean="0">
                <a:latin typeface="Century Gothic" panose="020B0502020202020204" pitchFamily="34" charset="0"/>
              </a:rPr>
              <a:pPr/>
              <a:t>‹#›</a:t>
            </a:fld>
            <a:endParaRPr lang="en-US" dirty="0">
              <a:latin typeface="Century Gothic" panose="020B0502020202020204" pitchFamily="34" charset="0"/>
            </a:endParaRPr>
          </a:p>
        </p:txBody>
      </p:sp>
      <p:cxnSp>
        <p:nvCxnSpPr>
          <p:cNvPr id="2" name="Straight Connector 1">
            <a:extLst>
              <a:ext uri="{FF2B5EF4-FFF2-40B4-BE49-F238E27FC236}">
                <a16:creationId xmlns:a16="http://schemas.microsoft.com/office/drawing/2014/main" id="{9E38B7B5-C64D-5EC7-6827-9BF019653D53}"/>
              </a:ext>
            </a:extLst>
          </p:cNvPr>
          <p:cNvCxnSpPr>
            <a:cxnSpLocks/>
          </p:cNvCxnSpPr>
          <p:nvPr userDrawn="1"/>
        </p:nvCxnSpPr>
        <p:spPr>
          <a:xfrm>
            <a:off x="762050" y="153949"/>
            <a:ext cx="0" cy="468351"/>
          </a:xfrm>
          <a:prstGeom prst="line">
            <a:avLst/>
          </a:prstGeom>
          <a:ln w="92075">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Text Placeholder 12">
            <a:extLst>
              <a:ext uri="{FF2B5EF4-FFF2-40B4-BE49-F238E27FC236}">
                <a16:creationId xmlns:a16="http://schemas.microsoft.com/office/drawing/2014/main" id="{6EDA91B9-416E-C47C-6AC0-B543A5251EA9}"/>
              </a:ext>
            </a:extLst>
          </p:cNvPr>
          <p:cNvSpPr>
            <a:spLocks noGrp="1"/>
          </p:cNvSpPr>
          <p:nvPr>
            <p:ph type="body" sz="quarter" idx="41" hasCustomPrompt="1"/>
          </p:nvPr>
        </p:nvSpPr>
        <p:spPr>
          <a:xfrm>
            <a:off x="5004465" y="2358745"/>
            <a:ext cx="2189767" cy="261745"/>
          </a:xfrm>
          <a:prstGeom prst="roundRect">
            <a:avLst>
              <a:gd name="adj" fmla="val 20312"/>
            </a:avLst>
          </a:prstGeom>
          <a:solidFill>
            <a:schemeClr val="accent3"/>
          </a:solidFill>
          <a:ln w="0">
            <a:solidFill>
              <a:schemeClr val="accent1">
                <a:alpha val="0"/>
              </a:schemeClr>
            </a:solidFill>
          </a:ln>
          <a:effectLst/>
        </p:spPr>
        <p:txBody>
          <a:bodyPr/>
          <a:lstStyle>
            <a:lvl1pPr>
              <a:lnSpc>
                <a:spcPct val="120000"/>
              </a:lnSpc>
              <a:defRPr sz="1000" b="0" i="0" spc="-25" baseline="0">
                <a:ln>
                  <a:noFill/>
                </a:ln>
                <a:noFill/>
                <a:latin typeface="Century Gothic" panose="020B0502020202020204" pitchFamily="34" charset="0"/>
                <a:ea typeface="Inter" panose="02000503000000020004" pitchFamily="2" charset="0"/>
              </a:defRPr>
            </a:lvl1pPr>
          </a:lstStyle>
          <a:p>
            <a:pPr lvl="0"/>
            <a:r>
              <a:rPr lang="en-US" dirty="0"/>
              <a:t> </a:t>
            </a:r>
          </a:p>
        </p:txBody>
      </p:sp>
      <p:sp>
        <p:nvSpPr>
          <p:cNvPr id="8" name="Text Placeholder 12">
            <a:extLst>
              <a:ext uri="{FF2B5EF4-FFF2-40B4-BE49-F238E27FC236}">
                <a16:creationId xmlns:a16="http://schemas.microsoft.com/office/drawing/2014/main" id="{D5157ABF-4AFC-5577-E133-F496A6F63F63}"/>
              </a:ext>
            </a:extLst>
          </p:cNvPr>
          <p:cNvSpPr>
            <a:spLocks noGrp="1"/>
          </p:cNvSpPr>
          <p:nvPr>
            <p:ph type="body" sz="quarter" idx="42" hasCustomPrompt="1"/>
          </p:nvPr>
        </p:nvSpPr>
        <p:spPr>
          <a:xfrm>
            <a:off x="7389474" y="2358745"/>
            <a:ext cx="2189767" cy="261745"/>
          </a:xfrm>
          <a:prstGeom prst="roundRect">
            <a:avLst>
              <a:gd name="adj" fmla="val 20312"/>
            </a:avLst>
          </a:prstGeom>
          <a:solidFill>
            <a:schemeClr val="accent3"/>
          </a:solidFill>
          <a:ln w="0">
            <a:solidFill>
              <a:schemeClr val="accent1">
                <a:alpha val="0"/>
              </a:schemeClr>
            </a:solidFill>
          </a:ln>
          <a:effectLst/>
        </p:spPr>
        <p:txBody>
          <a:bodyPr/>
          <a:lstStyle>
            <a:lvl1pPr>
              <a:lnSpc>
                <a:spcPct val="120000"/>
              </a:lnSpc>
              <a:defRPr sz="1000" b="0" i="0" spc="-25" baseline="0">
                <a:ln>
                  <a:noFill/>
                </a:ln>
                <a:noFill/>
                <a:latin typeface="Century Gothic" panose="020B0502020202020204" pitchFamily="34" charset="0"/>
                <a:ea typeface="Inter" panose="02000503000000020004" pitchFamily="2" charset="0"/>
              </a:defRPr>
            </a:lvl1pPr>
          </a:lstStyle>
          <a:p>
            <a:pPr lvl="0"/>
            <a:r>
              <a:rPr lang="en-US" dirty="0"/>
              <a:t> </a:t>
            </a:r>
          </a:p>
        </p:txBody>
      </p:sp>
      <p:sp>
        <p:nvSpPr>
          <p:cNvPr id="9" name="Text Placeholder 12">
            <a:extLst>
              <a:ext uri="{FF2B5EF4-FFF2-40B4-BE49-F238E27FC236}">
                <a16:creationId xmlns:a16="http://schemas.microsoft.com/office/drawing/2014/main" id="{65DD138F-03BF-EDF0-8497-B55AE8A59243}"/>
              </a:ext>
            </a:extLst>
          </p:cNvPr>
          <p:cNvSpPr>
            <a:spLocks noGrp="1"/>
          </p:cNvSpPr>
          <p:nvPr>
            <p:ph type="body" sz="quarter" idx="27"/>
          </p:nvPr>
        </p:nvSpPr>
        <p:spPr>
          <a:xfrm>
            <a:off x="5001116" y="2371445"/>
            <a:ext cx="2189767" cy="2050243"/>
          </a:xfrm>
          <a:prstGeom prst="roundRect">
            <a:avLst>
              <a:gd name="adj" fmla="val 2931"/>
            </a:avLst>
          </a:prstGeom>
          <a:solidFill>
            <a:srgbClr val="EAF4FA"/>
          </a:solidFill>
          <a:ln w="0">
            <a:solidFill>
              <a:schemeClr val="accent1">
                <a:alpha val="0"/>
              </a:schemeClr>
            </a:solidFill>
          </a:ln>
          <a:effectLst>
            <a:outerShdw blurRad="493737" dist="222767" dir="5400000" algn="t" rotWithShape="0">
              <a:schemeClr val="accent2">
                <a:alpha val="14000"/>
              </a:schemeClr>
            </a:outerShdw>
          </a:effectLst>
        </p:spPr>
        <p:txBody>
          <a:bodyPr/>
          <a:lstStyle>
            <a:lvl1pPr marL="0" indent="0">
              <a:lnSpc>
                <a:spcPct val="120000"/>
              </a:lnSpc>
              <a:buNone/>
              <a:defRPr sz="1000" b="0" i="0" spc="-25" baseline="0">
                <a:ln>
                  <a:noFill/>
                </a:ln>
                <a:noFill/>
                <a:latin typeface="Century Gothic" panose="020B0502020202020204" pitchFamily="34" charset="0"/>
                <a:ea typeface="Inter" panose="02000503000000020004" pitchFamily="2" charset="0"/>
              </a:defRPr>
            </a:lvl1pPr>
          </a:lstStyle>
          <a:p>
            <a:pPr marL="0" lvl="0" indent="0" algn="r" defTabSz="457200" rtl="1" eaLnBrk="1" latinLnBrk="0" hangingPunct="1">
              <a:lnSpc>
                <a:spcPct val="120000"/>
              </a:lnSpc>
              <a:spcBef>
                <a:spcPts val="500"/>
              </a:spcBef>
              <a:buClr>
                <a:schemeClr val="accent1"/>
              </a:buClr>
              <a:buSzPct val="120000"/>
              <a:buFont typeface="Arial" panose="020B0604020202020204" pitchFamily="34" charset="0"/>
              <a:buNone/>
              <a:tabLst/>
            </a:pPr>
            <a:r>
              <a:rPr lang="en-US"/>
              <a:t>Click to edit Master text styles</a:t>
            </a:r>
          </a:p>
        </p:txBody>
      </p:sp>
      <p:sp>
        <p:nvSpPr>
          <p:cNvPr id="11" name="Text Placeholder 12">
            <a:extLst>
              <a:ext uri="{FF2B5EF4-FFF2-40B4-BE49-F238E27FC236}">
                <a16:creationId xmlns:a16="http://schemas.microsoft.com/office/drawing/2014/main" id="{6F868BB7-961F-9318-6E7D-B6F20981D881}"/>
              </a:ext>
            </a:extLst>
          </p:cNvPr>
          <p:cNvSpPr>
            <a:spLocks noGrp="1"/>
          </p:cNvSpPr>
          <p:nvPr>
            <p:ph type="body" sz="quarter" idx="31"/>
          </p:nvPr>
        </p:nvSpPr>
        <p:spPr>
          <a:xfrm>
            <a:off x="7386125" y="2371445"/>
            <a:ext cx="2189767" cy="2050243"/>
          </a:xfrm>
          <a:prstGeom prst="roundRect">
            <a:avLst>
              <a:gd name="adj" fmla="val 2931"/>
            </a:avLst>
          </a:prstGeom>
          <a:solidFill>
            <a:srgbClr val="EAF4FA"/>
          </a:solidFill>
          <a:ln w="0">
            <a:solidFill>
              <a:schemeClr val="accent1">
                <a:alpha val="0"/>
              </a:schemeClr>
            </a:solidFill>
          </a:ln>
          <a:effectLst>
            <a:outerShdw blurRad="493737" dist="222767" dir="5400000" algn="t" rotWithShape="0">
              <a:schemeClr val="accent2">
                <a:alpha val="14000"/>
              </a:schemeClr>
            </a:outerShdw>
          </a:effectLst>
        </p:spPr>
        <p:txBody>
          <a:bodyPr/>
          <a:lstStyle>
            <a:lvl1pPr marL="0" indent="0">
              <a:lnSpc>
                <a:spcPct val="120000"/>
              </a:lnSpc>
              <a:buNone/>
              <a:defRPr sz="1000" b="0" i="0" spc="-25" baseline="0">
                <a:ln>
                  <a:noFill/>
                </a:ln>
                <a:noFill/>
                <a:latin typeface="Century Gothic" panose="020B0502020202020204" pitchFamily="34" charset="0"/>
                <a:ea typeface="Inter" panose="02000503000000020004" pitchFamily="2" charset="0"/>
              </a:defRPr>
            </a:lvl1pPr>
          </a:lstStyle>
          <a:p>
            <a:pPr marL="0" lvl="0" indent="0" algn="r" defTabSz="457200" rtl="1" eaLnBrk="1" latinLnBrk="0" hangingPunct="1">
              <a:lnSpc>
                <a:spcPct val="120000"/>
              </a:lnSpc>
              <a:spcBef>
                <a:spcPts val="500"/>
              </a:spcBef>
              <a:buClr>
                <a:schemeClr val="accent1"/>
              </a:buClr>
              <a:buSzPct val="120000"/>
              <a:buFont typeface="Arial" panose="020B0604020202020204" pitchFamily="34" charset="0"/>
              <a:buNone/>
              <a:tabLst/>
            </a:pPr>
            <a:r>
              <a:rPr lang="en-US"/>
              <a:t>Click to edit Master text styles</a:t>
            </a:r>
          </a:p>
        </p:txBody>
      </p:sp>
      <p:sp>
        <p:nvSpPr>
          <p:cNvPr id="12" name="Text Placeholder 12">
            <a:extLst>
              <a:ext uri="{FF2B5EF4-FFF2-40B4-BE49-F238E27FC236}">
                <a16:creationId xmlns:a16="http://schemas.microsoft.com/office/drawing/2014/main" id="{176D503B-A23D-16D3-AE22-DAE67577E200}"/>
              </a:ext>
            </a:extLst>
          </p:cNvPr>
          <p:cNvSpPr>
            <a:spLocks noGrp="1"/>
          </p:cNvSpPr>
          <p:nvPr>
            <p:ph type="body" sz="quarter" idx="35" hasCustomPrompt="1"/>
          </p:nvPr>
        </p:nvSpPr>
        <p:spPr>
          <a:xfrm>
            <a:off x="2616107" y="2358745"/>
            <a:ext cx="2189767" cy="261745"/>
          </a:xfrm>
          <a:prstGeom prst="roundRect">
            <a:avLst>
              <a:gd name="adj" fmla="val 20312"/>
            </a:avLst>
          </a:prstGeom>
          <a:solidFill>
            <a:schemeClr val="accent3"/>
          </a:solidFill>
          <a:ln w="0">
            <a:solidFill>
              <a:schemeClr val="accent1">
                <a:alpha val="0"/>
              </a:schemeClr>
            </a:solidFill>
          </a:ln>
          <a:effectLst/>
        </p:spPr>
        <p:txBody>
          <a:bodyPr/>
          <a:lstStyle>
            <a:lvl1pPr>
              <a:lnSpc>
                <a:spcPct val="120000"/>
              </a:lnSpc>
              <a:defRPr sz="1000" b="0" i="0" spc="-25" baseline="0">
                <a:ln>
                  <a:noFill/>
                </a:ln>
                <a:noFill/>
                <a:latin typeface="Century Gothic" panose="020B0502020202020204" pitchFamily="34" charset="0"/>
                <a:ea typeface="Inter" panose="02000503000000020004" pitchFamily="2" charset="0"/>
              </a:defRPr>
            </a:lvl1pPr>
          </a:lstStyle>
          <a:p>
            <a:pPr lvl="0"/>
            <a:r>
              <a:rPr lang="en-US" dirty="0"/>
              <a:t> </a:t>
            </a:r>
          </a:p>
        </p:txBody>
      </p:sp>
      <p:sp>
        <p:nvSpPr>
          <p:cNvPr id="13" name="Text Placeholder 12">
            <a:extLst>
              <a:ext uri="{FF2B5EF4-FFF2-40B4-BE49-F238E27FC236}">
                <a16:creationId xmlns:a16="http://schemas.microsoft.com/office/drawing/2014/main" id="{4888EB12-C7B3-9E17-2BED-52A3AB386917}"/>
              </a:ext>
            </a:extLst>
          </p:cNvPr>
          <p:cNvSpPr>
            <a:spLocks noGrp="1"/>
          </p:cNvSpPr>
          <p:nvPr>
            <p:ph type="body" sz="quarter" idx="36"/>
          </p:nvPr>
        </p:nvSpPr>
        <p:spPr>
          <a:xfrm>
            <a:off x="2616107" y="2371445"/>
            <a:ext cx="2189767" cy="2050243"/>
          </a:xfrm>
          <a:prstGeom prst="roundRect">
            <a:avLst>
              <a:gd name="adj" fmla="val 2931"/>
            </a:avLst>
          </a:prstGeom>
          <a:solidFill>
            <a:srgbClr val="EAF4FA"/>
          </a:solidFill>
          <a:ln w="0">
            <a:solidFill>
              <a:schemeClr val="accent1">
                <a:alpha val="0"/>
              </a:schemeClr>
            </a:solidFill>
          </a:ln>
          <a:effectLst>
            <a:outerShdw blurRad="493737" dist="222767" dir="5400000" algn="t" rotWithShape="0">
              <a:schemeClr val="accent2">
                <a:alpha val="14000"/>
              </a:schemeClr>
            </a:outerShdw>
          </a:effectLst>
        </p:spPr>
        <p:txBody>
          <a:bodyPr/>
          <a:lstStyle>
            <a:lvl1pPr marL="0" indent="0">
              <a:lnSpc>
                <a:spcPct val="120000"/>
              </a:lnSpc>
              <a:buNone/>
              <a:defRPr sz="1000" b="0" i="0" spc="-25" baseline="0">
                <a:ln>
                  <a:noFill/>
                </a:ln>
                <a:noFill/>
                <a:latin typeface="Century Gothic" panose="020B0502020202020204" pitchFamily="34" charset="0"/>
                <a:ea typeface="Inter" panose="02000503000000020004" pitchFamily="2" charset="0"/>
              </a:defRPr>
            </a:lvl1pPr>
          </a:lstStyle>
          <a:p>
            <a:pPr marL="0" lvl="0" indent="0" algn="r" defTabSz="457200" rtl="1" eaLnBrk="1" latinLnBrk="0" hangingPunct="1">
              <a:lnSpc>
                <a:spcPct val="120000"/>
              </a:lnSpc>
              <a:spcBef>
                <a:spcPts val="500"/>
              </a:spcBef>
              <a:buClr>
                <a:schemeClr val="accent1"/>
              </a:buClr>
              <a:buSzPct val="120000"/>
              <a:buFont typeface="Arial" panose="020B0604020202020204" pitchFamily="34" charset="0"/>
              <a:buNone/>
              <a:tabLst/>
            </a:pPr>
            <a:r>
              <a:rPr lang="en-US"/>
              <a:t>Click to edit Master text styles</a:t>
            </a:r>
          </a:p>
        </p:txBody>
      </p:sp>
      <p:sp>
        <p:nvSpPr>
          <p:cNvPr id="14" name="Text Placeholder 12">
            <a:extLst>
              <a:ext uri="{FF2B5EF4-FFF2-40B4-BE49-F238E27FC236}">
                <a16:creationId xmlns:a16="http://schemas.microsoft.com/office/drawing/2014/main" id="{04B4F61B-7455-5AE1-18D4-0D94EB8EEF98}"/>
              </a:ext>
            </a:extLst>
          </p:cNvPr>
          <p:cNvSpPr>
            <a:spLocks noGrp="1"/>
          </p:cNvSpPr>
          <p:nvPr>
            <p:ph type="body" sz="quarter" idx="13" hasCustomPrompt="1"/>
          </p:nvPr>
        </p:nvSpPr>
        <p:spPr>
          <a:xfrm>
            <a:off x="5109342" y="3151880"/>
            <a:ext cx="1973316" cy="685124"/>
          </a:xfrm>
        </p:spPr>
        <p:txBody>
          <a:bodyPr anchor="t"/>
          <a:lstStyle>
            <a:lvl1pPr marL="0" indent="0" algn="ctr">
              <a:lnSpc>
                <a:spcPct val="110000"/>
              </a:lnSpc>
              <a:buNone/>
              <a:defRPr sz="1200" b="0" i="0" spc="-25" baseline="0">
                <a:solidFill>
                  <a:srgbClr val="101820"/>
                </a:solidFill>
                <a:latin typeface="Century Gothic" panose="020B0502020202020204" pitchFamily="34" charset="0"/>
                <a:ea typeface="Inter" panose="02000503000000020004" pitchFamily="2" charset="0"/>
              </a:defRPr>
            </a:lvl1pPr>
          </a:lstStyle>
          <a:p>
            <a:pPr lvl="0"/>
            <a:r>
              <a:rPr lang="en-ID" dirty="0">
                <a:effectLst/>
              </a:rPr>
              <a:t>Lorem ipsum </a:t>
            </a:r>
            <a:r>
              <a:rPr lang="en-ID" dirty="0" err="1">
                <a:effectLst/>
              </a:rPr>
              <a:t>dolor</a:t>
            </a:r>
            <a:r>
              <a:rPr lang="en-ID" dirty="0">
                <a:effectLst/>
              </a:rPr>
              <a:t> sit </a:t>
            </a:r>
            <a:br>
              <a:rPr lang="en-ID" dirty="0">
                <a:effectLst/>
              </a:rPr>
            </a:br>
            <a:r>
              <a:rPr lang="en-ID" dirty="0" err="1">
                <a:effectLst/>
              </a:rPr>
              <a:t>amet</a:t>
            </a:r>
            <a:r>
              <a:rPr lang="en-ID" dirty="0">
                <a:effectLst/>
              </a:rPr>
              <a:t>, </a:t>
            </a:r>
            <a:r>
              <a:rPr lang="en-ID" dirty="0" err="1">
                <a:effectLst/>
              </a:rPr>
              <a:t>consectetur</a:t>
            </a:r>
            <a:r>
              <a:rPr lang="en-ID" dirty="0">
                <a:effectLst/>
              </a:rPr>
              <a:t> </a:t>
            </a:r>
            <a:br>
              <a:rPr lang="en-ID" dirty="0">
                <a:effectLst/>
              </a:rPr>
            </a:br>
            <a:r>
              <a:rPr lang="en-ID" dirty="0" err="1">
                <a:effectLst/>
              </a:rPr>
              <a:t>adipiscing</a:t>
            </a:r>
            <a:r>
              <a:rPr lang="en-ID" dirty="0">
                <a:effectLst/>
              </a:rPr>
              <a:t> </a:t>
            </a:r>
            <a:r>
              <a:rPr lang="en-ID" dirty="0" err="1">
                <a:effectLst/>
              </a:rPr>
              <a:t>elit</a:t>
            </a:r>
            <a:r>
              <a:rPr lang="en-ID" dirty="0">
                <a:effectLst/>
              </a:rPr>
              <a:t>.</a:t>
            </a:r>
            <a:endParaRPr lang="en-US" dirty="0"/>
          </a:p>
        </p:txBody>
      </p:sp>
      <p:sp>
        <p:nvSpPr>
          <p:cNvPr id="20" name="Text Placeholder 12">
            <a:extLst>
              <a:ext uri="{FF2B5EF4-FFF2-40B4-BE49-F238E27FC236}">
                <a16:creationId xmlns:a16="http://schemas.microsoft.com/office/drawing/2014/main" id="{88925BA4-ECC0-EFC7-B9C1-C57AD359298F}"/>
              </a:ext>
            </a:extLst>
          </p:cNvPr>
          <p:cNvSpPr>
            <a:spLocks noGrp="1"/>
          </p:cNvSpPr>
          <p:nvPr>
            <p:ph type="body" sz="quarter" idx="15" hasCustomPrompt="1"/>
          </p:nvPr>
        </p:nvSpPr>
        <p:spPr>
          <a:xfrm>
            <a:off x="5109342" y="3874366"/>
            <a:ext cx="1973316" cy="427746"/>
          </a:xfrm>
        </p:spPr>
        <p:txBody>
          <a:bodyPr anchor="t"/>
          <a:lstStyle>
            <a:lvl1pPr marL="0" indent="0" algn="ctr">
              <a:lnSpc>
                <a:spcPct val="114000"/>
              </a:lnSpc>
              <a:buNone/>
              <a:defRPr sz="1000" b="0" i="0" spc="-25" baseline="0">
                <a:solidFill>
                  <a:srgbClr val="101820"/>
                </a:solidFill>
                <a:latin typeface="Century Gothic" panose="020B0502020202020204" pitchFamily="34" charset="0"/>
                <a:ea typeface="Inter" panose="02000503000000020004" pitchFamily="2" charset="0"/>
              </a:defRPr>
            </a:lvl1pPr>
          </a:lstStyle>
          <a:p>
            <a:pPr lvl="0"/>
            <a:r>
              <a:rPr lang="en-ID" dirty="0">
                <a:effectLst/>
              </a:rPr>
              <a:t>Lorem ipsum </a:t>
            </a:r>
            <a:r>
              <a:rPr lang="en-ID" dirty="0" err="1">
                <a:effectLst/>
              </a:rPr>
              <a:t>dolor</a:t>
            </a:r>
            <a:r>
              <a:rPr lang="en-ID" dirty="0">
                <a:effectLst/>
              </a:rPr>
              <a:t> sit </a:t>
            </a:r>
            <a:r>
              <a:rPr lang="en-ID" dirty="0" err="1">
                <a:effectLst/>
              </a:rPr>
              <a:t>amet</a:t>
            </a:r>
            <a:r>
              <a:rPr lang="en-ID" dirty="0">
                <a:effectLst/>
              </a:rPr>
              <a:t>, </a:t>
            </a:r>
            <a:r>
              <a:rPr lang="en-ID" dirty="0" err="1">
                <a:effectLst/>
              </a:rPr>
              <a:t>consectetur</a:t>
            </a:r>
            <a:r>
              <a:rPr lang="en-ID" dirty="0">
                <a:effectLst/>
              </a:rPr>
              <a:t> </a:t>
            </a:r>
            <a:r>
              <a:rPr lang="en-ID" dirty="0" err="1">
                <a:effectLst/>
              </a:rPr>
              <a:t>adipiscing</a:t>
            </a:r>
            <a:r>
              <a:rPr lang="en-ID" dirty="0">
                <a:effectLst/>
              </a:rPr>
              <a:t> </a:t>
            </a:r>
            <a:r>
              <a:rPr lang="en-ID" dirty="0" err="1">
                <a:effectLst/>
              </a:rPr>
              <a:t>elit</a:t>
            </a:r>
            <a:r>
              <a:rPr lang="en-ID" dirty="0">
                <a:effectLst/>
              </a:rPr>
              <a:t>.</a:t>
            </a:r>
            <a:endParaRPr lang="en-US" dirty="0"/>
          </a:p>
        </p:txBody>
      </p:sp>
      <p:sp>
        <p:nvSpPr>
          <p:cNvPr id="21" name="Text Placeholder 12">
            <a:extLst>
              <a:ext uri="{FF2B5EF4-FFF2-40B4-BE49-F238E27FC236}">
                <a16:creationId xmlns:a16="http://schemas.microsoft.com/office/drawing/2014/main" id="{E13B315D-0A75-B616-79EF-94C3C695DBD6}"/>
              </a:ext>
            </a:extLst>
          </p:cNvPr>
          <p:cNvSpPr>
            <a:spLocks noGrp="1" noChangeAspect="1"/>
          </p:cNvSpPr>
          <p:nvPr>
            <p:ph type="body" sz="quarter" idx="28" hasCustomPrompt="1"/>
          </p:nvPr>
        </p:nvSpPr>
        <p:spPr>
          <a:xfrm>
            <a:off x="5887248" y="2565173"/>
            <a:ext cx="417504" cy="409759"/>
          </a:xfrm>
          <a:prstGeom prst="ellipse">
            <a:avLst/>
          </a:prstGeom>
          <a:gradFill flip="none" rotWithShape="1">
            <a:gsLst>
              <a:gs pos="100000">
                <a:schemeClr val="accent1"/>
              </a:gs>
              <a:gs pos="34000">
                <a:srgbClr val="FB8B4F"/>
              </a:gs>
            </a:gsLst>
            <a:path path="circle">
              <a:fillToRect l="50000" t="50000" r="50000" b="50000"/>
            </a:path>
            <a:tileRect/>
          </a:gradFill>
          <a:ln w="34925">
            <a:solidFill>
              <a:srgbClr val="DDEBF3"/>
            </a:solidFill>
          </a:ln>
        </p:spPr>
        <p:txBody>
          <a:bodyPr anchor="ctr"/>
          <a:lstStyle>
            <a:lvl1pPr marL="0" indent="0" algn="ctr">
              <a:lnSpc>
                <a:spcPct val="110000"/>
              </a:lnSpc>
              <a:buNone/>
              <a:defRPr sz="1650" b="1" i="0" spc="-25" baseline="0">
                <a:solidFill>
                  <a:schemeClr val="bg1"/>
                </a:solidFill>
                <a:latin typeface="Inter SemiBold" panose="02000503000000020004" pitchFamily="2" charset="0"/>
                <a:ea typeface="Inter SemiBold" panose="02000503000000020004" pitchFamily="2" charset="0"/>
              </a:defRPr>
            </a:lvl1pPr>
          </a:lstStyle>
          <a:p>
            <a:pPr lvl="0"/>
            <a:r>
              <a:rPr lang="en-ID" dirty="0">
                <a:effectLst/>
              </a:rPr>
              <a:t>2</a:t>
            </a:r>
            <a:endParaRPr lang="en-US" dirty="0"/>
          </a:p>
        </p:txBody>
      </p:sp>
      <p:sp>
        <p:nvSpPr>
          <p:cNvPr id="23" name="Text Placeholder 12">
            <a:extLst>
              <a:ext uri="{FF2B5EF4-FFF2-40B4-BE49-F238E27FC236}">
                <a16:creationId xmlns:a16="http://schemas.microsoft.com/office/drawing/2014/main" id="{B8A5D6CB-FDEA-AC7B-8FED-47EE27517A42}"/>
              </a:ext>
            </a:extLst>
          </p:cNvPr>
          <p:cNvSpPr>
            <a:spLocks noGrp="1"/>
          </p:cNvSpPr>
          <p:nvPr>
            <p:ph type="body" sz="quarter" idx="32" hasCustomPrompt="1"/>
          </p:nvPr>
        </p:nvSpPr>
        <p:spPr>
          <a:xfrm>
            <a:off x="7494351" y="3151880"/>
            <a:ext cx="1973316" cy="685124"/>
          </a:xfrm>
        </p:spPr>
        <p:txBody>
          <a:bodyPr anchor="t"/>
          <a:lstStyle>
            <a:lvl1pPr marL="0" indent="0" algn="ctr">
              <a:lnSpc>
                <a:spcPct val="110000"/>
              </a:lnSpc>
              <a:buNone/>
              <a:defRPr sz="1200" b="0" i="0" spc="-25" baseline="0">
                <a:solidFill>
                  <a:srgbClr val="101820"/>
                </a:solidFill>
                <a:latin typeface="Century Gothic" panose="020B0502020202020204" pitchFamily="34" charset="0"/>
                <a:ea typeface="Inter" panose="02000503000000020004" pitchFamily="2" charset="0"/>
              </a:defRPr>
            </a:lvl1pPr>
          </a:lstStyle>
          <a:p>
            <a:pPr lvl="0"/>
            <a:r>
              <a:rPr lang="en-ID" dirty="0">
                <a:effectLst/>
              </a:rPr>
              <a:t>Lorem ipsum </a:t>
            </a:r>
            <a:r>
              <a:rPr lang="en-ID" dirty="0" err="1">
                <a:effectLst/>
              </a:rPr>
              <a:t>dolor</a:t>
            </a:r>
            <a:r>
              <a:rPr lang="en-ID" dirty="0">
                <a:effectLst/>
              </a:rPr>
              <a:t> sit </a:t>
            </a:r>
            <a:br>
              <a:rPr lang="en-ID" dirty="0">
                <a:effectLst/>
              </a:rPr>
            </a:br>
            <a:r>
              <a:rPr lang="en-ID" dirty="0" err="1">
                <a:effectLst/>
              </a:rPr>
              <a:t>amet</a:t>
            </a:r>
            <a:r>
              <a:rPr lang="en-ID" dirty="0">
                <a:effectLst/>
              </a:rPr>
              <a:t>, </a:t>
            </a:r>
            <a:r>
              <a:rPr lang="en-ID" dirty="0" err="1">
                <a:effectLst/>
              </a:rPr>
              <a:t>consectetur</a:t>
            </a:r>
            <a:r>
              <a:rPr lang="en-ID" dirty="0">
                <a:effectLst/>
              </a:rPr>
              <a:t> </a:t>
            </a:r>
            <a:br>
              <a:rPr lang="en-ID" dirty="0">
                <a:effectLst/>
              </a:rPr>
            </a:br>
            <a:r>
              <a:rPr lang="en-ID" dirty="0" err="1">
                <a:effectLst/>
              </a:rPr>
              <a:t>adipiscing</a:t>
            </a:r>
            <a:r>
              <a:rPr lang="en-ID" dirty="0">
                <a:effectLst/>
              </a:rPr>
              <a:t> </a:t>
            </a:r>
            <a:r>
              <a:rPr lang="en-ID" dirty="0" err="1">
                <a:effectLst/>
              </a:rPr>
              <a:t>elit</a:t>
            </a:r>
            <a:r>
              <a:rPr lang="en-ID" dirty="0">
                <a:effectLst/>
              </a:rPr>
              <a:t>.</a:t>
            </a:r>
            <a:endParaRPr lang="en-US" dirty="0"/>
          </a:p>
        </p:txBody>
      </p:sp>
      <p:sp>
        <p:nvSpPr>
          <p:cNvPr id="24" name="Text Placeholder 12">
            <a:extLst>
              <a:ext uri="{FF2B5EF4-FFF2-40B4-BE49-F238E27FC236}">
                <a16:creationId xmlns:a16="http://schemas.microsoft.com/office/drawing/2014/main" id="{0F15FC0D-156A-78E2-10C1-C8FCF928D9E5}"/>
              </a:ext>
            </a:extLst>
          </p:cNvPr>
          <p:cNvSpPr>
            <a:spLocks noGrp="1"/>
          </p:cNvSpPr>
          <p:nvPr>
            <p:ph type="body" sz="quarter" idx="33" hasCustomPrompt="1"/>
          </p:nvPr>
        </p:nvSpPr>
        <p:spPr>
          <a:xfrm>
            <a:off x="7494351" y="3874366"/>
            <a:ext cx="1973316" cy="427746"/>
          </a:xfrm>
        </p:spPr>
        <p:txBody>
          <a:bodyPr anchor="t"/>
          <a:lstStyle>
            <a:lvl1pPr marL="0" indent="0" algn="ctr">
              <a:lnSpc>
                <a:spcPct val="114000"/>
              </a:lnSpc>
              <a:buNone/>
              <a:defRPr sz="1000" b="0" i="0" spc="-25" baseline="0">
                <a:solidFill>
                  <a:srgbClr val="101820"/>
                </a:solidFill>
                <a:latin typeface="Century Gothic" panose="020B0502020202020204" pitchFamily="34" charset="0"/>
                <a:ea typeface="Inter" panose="02000503000000020004" pitchFamily="2" charset="0"/>
              </a:defRPr>
            </a:lvl1pPr>
          </a:lstStyle>
          <a:p>
            <a:pPr lvl="0"/>
            <a:r>
              <a:rPr lang="en-ID" dirty="0">
                <a:effectLst/>
              </a:rPr>
              <a:t>Lorem ipsum </a:t>
            </a:r>
            <a:r>
              <a:rPr lang="en-ID" dirty="0" err="1">
                <a:effectLst/>
              </a:rPr>
              <a:t>dolor</a:t>
            </a:r>
            <a:r>
              <a:rPr lang="en-ID" dirty="0">
                <a:effectLst/>
              </a:rPr>
              <a:t> sit </a:t>
            </a:r>
            <a:r>
              <a:rPr lang="en-ID" dirty="0" err="1">
                <a:effectLst/>
              </a:rPr>
              <a:t>amet</a:t>
            </a:r>
            <a:r>
              <a:rPr lang="en-ID" dirty="0">
                <a:effectLst/>
              </a:rPr>
              <a:t>, </a:t>
            </a:r>
            <a:r>
              <a:rPr lang="en-ID" dirty="0" err="1">
                <a:effectLst/>
              </a:rPr>
              <a:t>consectetur</a:t>
            </a:r>
            <a:r>
              <a:rPr lang="en-ID" dirty="0">
                <a:effectLst/>
              </a:rPr>
              <a:t> </a:t>
            </a:r>
            <a:r>
              <a:rPr lang="en-ID" dirty="0" err="1">
                <a:effectLst/>
              </a:rPr>
              <a:t>adipiscing</a:t>
            </a:r>
            <a:r>
              <a:rPr lang="en-ID" dirty="0">
                <a:effectLst/>
              </a:rPr>
              <a:t> </a:t>
            </a:r>
            <a:r>
              <a:rPr lang="en-ID" dirty="0" err="1">
                <a:effectLst/>
              </a:rPr>
              <a:t>elit</a:t>
            </a:r>
            <a:r>
              <a:rPr lang="en-ID" dirty="0">
                <a:effectLst/>
              </a:rPr>
              <a:t>.</a:t>
            </a:r>
            <a:endParaRPr lang="en-US" dirty="0"/>
          </a:p>
        </p:txBody>
      </p:sp>
      <p:sp>
        <p:nvSpPr>
          <p:cNvPr id="25" name="Text Placeholder 12">
            <a:extLst>
              <a:ext uri="{FF2B5EF4-FFF2-40B4-BE49-F238E27FC236}">
                <a16:creationId xmlns:a16="http://schemas.microsoft.com/office/drawing/2014/main" id="{A80C9113-8A2B-4D1B-97D4-B967DA359F4C}"/>
              </a:ext>
            </a:extLst>
          </p:cNvPr>
          <p:cNvSpPr>
            <a:spLocks noGrp="1" noChangeAspect="1"/>
          </p:cNvSpPr>
          <p:nvPr>
            <p:ph type="body" sz="quarter" idx="34" hasCustomPrompt="1"/>
          </p:nvPr>
        </p:nvSpPr>
        <p:spPr>
          <a:xfrm>
            <a:off x="8272257" y="2565173"/>
            <a:ext cx="417504" cy="409759"/>
          </a:xfrm>
          <a:prstGeom prst="ellipse">
            <a:avLst/>
          </a:prstGeom>
          <a:gradFill flip="none" rotWithShape="1">
            <a:gsLst>
              <a:gs pos="100000">
                <a:schemeClr val="accent1"/>
              </a:gs>
              <a:gs pos="34000">
                <a:srgbClr val="FB8B4F"/>
              </a:gs>
            </a:gsLst>
            <a:path path="circle">
              <a:fillToRect l="50000" t="50000" r="50000" b="50000"/>
            </a:path>
            <a:tileRect/>
          </a:gradFill>
          <a:ln w="34925">
            <a:solidFill>
              <a:srgbClr val="DDEBF3"/>
            </a:solidFill>
          </a:ln>
        </p:spPr>
        <p:txBody>
          <a:bodyPr anchor="ctr"/>
          <a:lstStyle>
            <a:lvl1pPr marL="0" indent="0" algn="ctr">
              <a:lnSpc>
                <a:spcPct val="110000"/>
              </a:lnSpc>
              <a:buNone/>
              <a:defRPr sz="1650" b="1" i="0" spc="-25" baseline="0">
                <a:solidFill>
                  <a:schemeClr val="bg1"/>
                </a:solidFill>
                <a:latin typeface="Inter SemiBold" panose="02000503000000020004" pitchFamily="2" charset="0"/>
                <a:ea typeface="Inter SemiBold" panose="02000503000000020004" pitchFamily="2" charset="0"/>
              </a:defRPr>
            </a:lvl1pPr>
          </a:lstStyle>
          <a:p>
            <a:pPr lvl="0"/>
            <a:r>
              <a:rPr lang="en-ID" dirty="0">
                <a:effectLst/>
              </a:rPr>
              <a:t>3</a:t>
            </a:r>
            <a:endParaRPr lang="en-US" dirty="0"/>
          </a:p>
        </p:txBody>
      </p:sp>
      <p:sp>
        <p:nvSpPr>
          <p:cNvPr id="26" name="Text Placeholder 12">
            <a:extLst>
              <a:ext uri="{FF2B5EF4-FFF2-40B4-BE49-F238E27FC236}">
                <a16:creationId xmlns:a16="http://schemas.microsoft.com/office/drawing/2014/main" id="{3159E8D1-9680-D091-5DF4-D4B007434DDF}"/>
              </a:ext>
            </a:extLst>
          </p:cNvPr>
          <p:cNvSpPr>
            <a:spLocks noGrp="1"/>
          </p:cNvSpPr>
          <p:nvPr>
            <p:ph type="body" sz="quarter" idx="37" hasCustomPrompt="1"/>
          </p:nvPr>
        </p:nvSpPr>
        <p:spPr>
          <a:xfrm>
            <a:off x="2724332" y="3151880"/>
            <a:ext cx="1973316" cy="685124"/>
          </a:xfrm>
        </p:spPr>
        <p:txBody>
          <a:bodyPr anchor="t"/>
          <a:lstStyle>
            <a:lvl1pPr marL="0" indent="0" algn="ctr">
              <a:lnSpc>
                <a:spcPct val="110000"/>
              </a:lnSpc>
              <a:buNone/>
              <a:defRPr sz="1200" b="0" i="0" spc="-25" baseline="0">
                <a:solidFill>
                  <a:srgbClr val="101820"/>
                </a:solidFill>
                <a:latin typeface="Century Gothic" panose="020B0502020202020204" pitchFamily="34" charset="0"/>
                <a:ea typeface="Inter" panose="02000503000000020004" pitchFamily="2" charset="0"/>
              </a:defRPr>
            </a:lvl1pPr>
          </a:lstStyle>
          <a:p>
            <a:pPr lvl="0"/>
            <a:r>
              <a:rPr lang="en-ID" dirty="0">
                <a:effectLst/>
              </a:rPr>
              <a:t>Lorem ipsum </a:t>
            </a:r>
            <a:r>
              <a:rPr lang="en-ID" dirty="0" err="1">
                <a:effectLst/>
              </a:rPr>
              <a:t>dolor</a:t>
            </a:r>
            <a:r>
              <a:rPr lang="en-ID" dirty="0">
                <a:effectLst/>
              </a:rPr>
              <a:t> sit </a:t>
            </a:r>
            <a:br>
              <a:rPr lang="en-ID" dirty="0">
                <a:effectLst/>
              </a:rPr>
            </a:br>
            <a:r>
              <a:rPr lang="en-ID" dirty="0" err="1">
                <a:effectLst/>
              </a:rPr>
              <a:t>amet</a:t>
            </a:r>
            <a:r>
              <a:rPr lang="en-ID" dirty="0">
                <a:effectLst/>
              </a:rPr>
              <a:t>, </a:t>
            </a:r>
            <a:r>
              <a:rPr lang="en-ID" dirty="0" err="1">
                <a:effectLst/>
              </a:rPr>
              <a:t>consectetur</a:t>
            </a:r>
            <a:r>
              <a:rPr lang="en-ID" dirty="0">
                <a:effectLst/>
              </a:rPr>
              <a:t> </a:t>
            </a:r>
            <a:br>
              <a:rPr lang="en-ID" dirty="0">
                <a:effectLst/>
              </a:rPr>
            </a:br>
            <a:r>
              <a:rPr lang="en-ID" dirty="0" err="1">
                <a:effectLst/>
              </a:rPr>
              <a:t>adipiscing</a:t>
            </a:r>
            <a:r>
              <a:rPr lang="en-ID" dirty="0">
                <a:effectLst/>
              </a:rPr>
              <a:t> </a:t>
            </a:r>
            <a:r>
              <a:rPr lang="en-ID" dirty="0" err="1">
                <a:effectLst/>
              </a:rPr>
              <a:t>elit</a:t>
            </a:r>
            <a:r>
              <a:rPr lang="en-ID" dirty="0">
                <a:effectLst/>
              </a:rPr>
              <a:t>.</a:t>
            </a:r>
            <a:endParaRPr lang="en-US" dirty="0"/>
          </a:p>
        </p:txBody>
      </p:sp>
      <p:sp>
        <p:nvSpPr>
          <p:cNvPr id="27" name="Text Placeholder 12">
            <a:extLst>
              <a:ext uri="{FF2B5EF4-FFF2-40B4-BE49-F238E27FC236}">
                <a16:creationId xmlns:a16="http://schemas.microsoft.com/office/drawing/2014/main" id="{FA127F54-AF00-30D5-AA03-E9449EE4938E}"/>
              </a:ext>
            </a:extLst>
          </p:cNvPr>
          <p:cNvSpPr>
            <a:spLocks noGrp="1"/>
          </p:cNvSpPr>
          <p:nvPr>
            <p:ph type="body" sz="quarter" idx="38" hasCustomPrompt="1"/>
          </p:nvPr>
        </p:nvSpPr>
        <p:spPr>
          <a:xfrm>
            <a:off x="2724332" y="3874366"/>
            <a:ext cx="1973316" cy="427746"/>
          </a:xfrm>
        </p:spPr>
        <p:txBody>
          <a:bodyPr anchor="t"/>
          <a:lstStyle>
            <a:lvl1pPr marL="0" indent="0" algn="ctr">
              <a:lnSpc>
                <a:spcPct val="114000"/>
              </a:lnSpc>
              <a:buNone/>
              <a:defRPr sz="1000" b="0" i="0" spc="-25" baseline="0">
                <a:solidFill>
                  <a:srgbClr val="101820"/>
                </a:solidFill>
                <a:latin typeface="Century Gothic" panose="020B0502020202020204" pitchFamily="34" charset="0"/>
                <a:ea typeface="Inter" panose="02000503000000020004" pitchFamily="2" charset="0"/>
              </a:defRPr>
            </a:lvl1pPr>
          </a:lstStyle>
          <a:p>
            <a:pPr lvl="0"/>
            <a:r>
              <a:rPr lang="en-ID" dirty="0">
                <a:effectLst/>
              </a:rPr>
              <a:t>Lorem ipsum </a:t>
            </a:r>
            <a:r>
              <a:rPr lang="en-ID" dirty="0" err="1">
                <a:effectLst/>
              </a:rPr>
              <a:t>dolor</a:t>
            </a:r>
            <a:r>
              <a:rPr lang="en-ID" dirty="0">
                <a:effectLst/>
              </a:rPr>
              <a:t> sit </a:t>
            </a:r>
            <a:r>
              <a:rPr lang="en-ID" dirty="0" err="1">
                <a:effectLst/>
              </a:rPr>
              <a:t>amet</a:t>
            </a:r>
            <a:r>
              <a:rPr lang="en-ID" dirty="0">
                <a:effectLst/>
              </a:rPr>
              <a:t>, </a:t>
            </a:r>
            <a:r>
              <a:rPr lang="en-ID" dirty="0" err="1">
                <a:effectLst/>
              </a:rPr>
              <a:t>consectetur</a:t>
            </a:r>
            <a:r>
              <a:rPr lang="en-ID" dirty="0">
                <a:effectLst/>
              </a:rPr>
              <a:t> </a:t>
            </a:r>
            <a:r>
              <a:rPr lang="en-ID" dirty="0" err="1">
                <a:effectLst/>
              </a:rPr>
              <a:t>adipiscing</a:t>
            </a:r>
            <a:r>
              <a:rPr lang="en-ID" dirty="0">
                <a:effectLst/>
              </a:rPr>
              <a:t> </a:t>
            </a:r>
            <a:r>
              <a:rPr lang="en-ID" dirty="0" err="1">
                <a:effectLst/>
              </a:rPr>
              <a:t>elit</a:t>
            </a:r>
            <a:r>
              <a:rPr lang="en-ID" dirty="0">
                <a:effectLst/>
              </a:rPr>
              <a:t>.</a:t>
            </a:r>
            <a:endParaRPr lang="en-US" dirty="0"/>
          </a:p>
        </p:txBody>
      </p:sp>
      <p:sp>
        <p:nvSpPr>
          <p:cNvPr id="28" name="Text Placeholder 12">
            <a:extLst>
              <a:ext uri="{FF2B5EF4-FFF2-40B4-BE49-F238E27FC236}">
                <a16:creationId xmlns:a16="http://schemas.microsoft.com/office/drawing/2014/main" id="{3A8C2AC2-9D71-376F-0E54-A5A420B2DC2A}"/>
              </a:ext>
            </a:extLst>
          </p:cNvPr>
          <p:cNvSpPr>
            <a:spLocks noGrp="1" noChangeAspect="1"/>
          </p:cNvSpPr>
          <p:nvPr>
            <p:ph type="body" sz="quarter" idx="39" hasCustomPrompt="1"/>
          </p:nvPr>
        </p:nvSpPr>
        <p:spPr>
          <a:xfrm>
            <a:off x="3502239" y="2565173"/>
            <a:ext cx="417504" cy="409759"/>
          </a:xfrm>
          <a:prstGeom prst="ellipse">
            <a:avLst/>
          </a:prstGeom>
          <a:gradFill flip="none" rotWithShape="1">
            <a:gsLst>
              <a:gs pos="100000">
                <a:schemeClr val="accent1"/>
              </a:gs>
              <a:gs pos="34000">
                <a:srgbClr val="FB8B4F"/>
              </a:gs>
            </a:gsLst>
            <a:path path="circle">
              <a:fillToRect l="50000" t="50000" r="50000" b="50000"/>
            </a:path>
            <a:tileRect/>
          </a:gradFill>
          <a:ln w="34925">
            <a:solidFill>
              <a:srgbClr val="DDEBF3"/>
            </a:solidFill>
          </a:ln>
        </p:spPr>
        <p:txBody>
          <a:bodyPr anchor="ctr"/>
          <a:lstStyle>
            <a:lvl1pPr marL="0" indent="0" algn="ctr">
              <a:lnSpc>
                <a:spcPct val="110000"/>
              </a:lnSpc>
              <a:buNone/>
              <a:defRPr sz="1650" b="1" i="0" spc="-25" baseline="0">
                <a:solidFill>
                  <a:schemeClr val="bg1"/>
                </a:solidFill>
                <a:latin typeface="Inter SemiBold" panose="02000503000000020004" pitchFamily="2" charset="0"/>
                <a:ea typeface="Inter SemiBold" panose="02000503000000020004" pitchFamily="2" charset="0"/>
              </a:defRPr>
            </a:lvl1pPr>
          </a:lstStyle>
          <a:p>
            <a:pPr lvl="0"/>
            <a:r>
              <a:rPr lang="en-ID" dirty="0">
                <a:effectLst/>
              </a:rPr>
              <a:t>1</a:t>
            </a:r>
            <a:endParaRPr lang="en-US" dirty="0"/>
          </a:p>
        </p:txBody>
      </p:sp>
    </p:spTree>
    <p:extLst>
      <p:ext uri="{BB962C8B-B14F-4D97-AF65-F5344CB8AC3E}">
        <p14:creationId xmlns:p14="http://schemas.microsoft.com/office/powerpoint/2010/main" val="390457366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Items 3">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cxnSp>
        <p:nvCxnSpPr>
          <p:cNvPr id="14" name="Straight Connector 13">
            <a:extLst>
              <a:ext uri="{FF2B5EF4-FFF2-40B4-BE49-F238E27FC236}">
                <a16:creationId xmlns:a16="http://schemas.microsoft.com/office/drawing/2014/main" id="{04B52EB5-8914-D652-85FE-E7C07CDA1E4C}"/>
              </a:ext>
            </a:extLst>
          </p:cNvPr>
          <p:cNvCxnSpPr>
            <a:cxnSpLocks/>
          </p:cNvCxnSpPr>
          <p:nvPr userDrawn="1"/>
        </p:nvCxnSpPr>
        <p:spPr>
          <a:xfrm flipH="1">
            <a:off x="5644087" y="2499498"/>
            <a:ext cx="903826" cy="0"/>
          </a:xfrm>
          <a:prstGeom prst="line">
            <a:avLst/>
          </a:prstGeom>
          <a:ln w="92075">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Title 15">
            <a:extLst>
              <a:ext uri="{FF2B5EF4-FFF2-40B4-BE49-F238E27FC236}">
                <a16:creationId xmlns:a16="http://schemas.microsoft.com/office/drawing/2014/main" id="{677E8BDB-DFE8-B499-4953-765ADBC323FC}"/>
              </a:ext>
            </a:extLst>
          </p:cNvPr>
          <p:cNvSpPr>
            <a:spLocks noGrp="1"/>
          </p:cNvSpPr>
          <p:nvPr>
            <p:ph type="title" hasCustomPrompt="1"/>
          </p:nvPr>
        </p:nvSpPr>
        <p:spPr>
          <a:xfrm>
            <a:off x="793382" y="1327732"/>
            <a:ext cx="10605237" cy="514007"/>
          </a:xfrm>
        </p:spPr>
        <p:txBody>
          <a:bodyPr/>
          <a:lstStyle>
            <a:lvl1pPr algn="ctr">
              <a:defRPr>
                <a:solidFill>
                  <a:schemeClr val="bg1"/>
                </a:solidFill>
              </a:defRPr>
            </a:lvl1pPr>
          </a:lstStyle>
          <a:p>
            <a:r>
              <a:rPr lang="en-US" dirty="0"/>
              <a:t>Lorem ipsum dolor</a:t>
            </a:r>
          </a:p>
        </p:txBody>
      </p:sp>
      <p:sp>
        <p:nvSpPr>
          <p:cNvPr id="17" name="Text Placeholder 12">
            <a:extLst>
              <a:ext uri="{FF2B5EF4-FFF2-40B4-BE49-F238E27FC236}">
                <a16:creationId xmlns:a16="http://schemas.microsoft.com/office/drawing/2014/main" id="{152D2D4C-8427-DC06-BC1A-C701E62112FB}"/>
              </a:ext>
            </a:extLst>
          </p:cNvPr>
          <p:cNvSpPr>
            <a:spLocks noGrp="1"/>
          </p:cNvSpPr>
          <p:nvPr>
            <p:ph type="body" sz="quarter" idx="12" hasCustomPrompt="1"/>
          </p:nvPr>
        </p:nvSpPr>
        <p:spPr>
          <a:xfrm>
            <a:off x="793380" y="1873832"/>
            <a:ext cx="10605241" cy="359457"/>
          </a:xfrm>
        </p:spPr>
        <p:txBody>
          <a:bodyPr/>
          <a:lstStyle>
            <a:lvl1pPr marL="0" indent="0" algn="ctr">
              <a:lnSpc>
                <a:spcPct val="120000"/>
              </a:lnSpc>
              <a:buNone/>
              <a:defRPr sz="1600" b="0" i="0" spc="-30" baseline="0">
                <a:solidFill>
                  <a:schemeClr val="bg1"/>
                </a:solidFill>
                <a:latin typeface="Century Gothic" panose="020B0502020202020204" pitchFamily="34" charset="0"/>
                <a:ea typeface="Inter Medium" panose="02000503000000020004" pitchFamily="2"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a:t>
            </a:r>
          </a:p>
        </p:txBody>
      </p:sp>
      <p:pic>
        <p:nvPicPr>
          <p:cNvPr id="6" name="Picture 5" descr="A picture containing graphics, font, graphic design, screenshot&#10;&#10;Description automatically generated">
            <a:extLst>
              <a:ext uri="{FF2B5EF4-FFF2-40B4-BE49-F238E27FC236}">
                <a16:creationId xmlns:a16="http://schemas.microsoft.com/office/drawing/2014/main" id="{47D19460-3CA4-C6D2-3DD4-95B4DF8FE90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56572" y="6471306"/>
            <a:ext cx="1332601" cy="184431"/>
          </a:xfrm>
          <a:prstGeom prst="rect">
            <a:avLst/>
          </a:prstGeom>
        </p:spPr>
      </p:pic>
      <p:sp>
        <p:nvSpPr>
          <p:cNvPr id="7" name="Slide Number Placeholder 6">
            <a:extLst>
              <a:ext uri="{FF2B5EF4-FFF2-40B4-BE49-F238E27FC236}">
                <a16:creationId xmlns:a16="http://schemas.microsoft.com/office/drawing/2014/main" id="{4D0DD3EB-E6D8-5F48-6D1C-E9B3DC217028}"/>
              </a:ext>
            </a:extLst>
          </p:cNvPr>
          <p:cNvSpPr>
            <a:spLocks noGrp="1"/>
          </p:cNvSpPr>
          <p:nvPr>
            <p:ph type="sldNum" sz="quarter" idx="51"/>
          </p:nvPr>
        </p:nvSpPr>
        <p:spPr>
          <a:xfrm>
            <a:off x="1727593" y="6378233"/>
            <a:ext cx="876357" cy="365125"/>
          </a:xfrm>
          <a:prstGeom prst="rect">
            <a:avLst/>
          </a:prstGeom>
        </p:spPr>
        <p:txBody>
          <a:bodyPr/>
          <a:lstStyle/>
          <a:p>
            <a:r>
              <a:rPr lang="en-US" dirty="0">
                <a:latin typeface="Century Gothic" panose="020B0502020202020204" pitchFamily="34" charset="0"/>
              </a:rPr>
              <a:t>|    </a:t>
            </a:r>
            <a:fld id="{298D9031-2DC4-6A42-8DBA-0D4123D26D12}" type="slidenum">
              <a:rPr lang="en-US" smtClean="0">
                <a:latin typeface="Century Gothic" panose="020B0502020202020204" pitchFamily="34" charset="0"/>
              </a:rPr>
              <a:pPr/>
              <a:t>‹#›</a:t>
            </a:fld>
            <a:endParaRPr lang="en-US" dirty="0">
              <a:latin typeface="Century Gothic" panose="020B0502020202020204" pitchFamily="34" charset="0"/>
            </a:endParaRPr>
          </a:p>
        </p:txBody>
      </p:sp>
      <p:sp>
        <p:nvSpPr>
          <p:cNvPr id="2" name="Text Placeholder 12">
            <a:extLst>
              <a:ext uri="{FF2B5EF4-FFF2-40B4-BE49-F238E27FC236}">
                <a16:creationId xmlns:a16="http://schemas.microsoft.com/office/drawing/2014/main" id="{2B3021B8-C511-6F82-08D5-B5D7DCE59300}"/>
              </a:ext>
            </a:extLst>
          </p:cNvPr>
          <p:cNvSpPr>
            <a:spLocks noGrp="1"/>
          </p:cNvSpPr>
          <p:nvPr>
            <p:ph type="body" sz="quarter" idx="41" hasCustomPrompt="1"/>
          </p:nvPr>
        </p:nvSpPr>
        <p:spPr>
          <a:xfrm>
            <a:off x="5004465" y="2753008"/>
            <a:ext cx="2189767" cy="261745"/>
          </a:xfrm>
          <a:prstGeom prst="roundRect">
            <a:avLst>
              <a:gd name="adj" fmla="val 20312"/>
            </a:avLst>
          </a:prstGeom>
          <a:solidFill>
            <a:schemeClr val="accent3"/>
          </a:solidFill>
          <a:ln w="0">
            <a:solidFill>
              <a:schemeClr val="accent1">
                <a:alpha val="0"/>
              </a:schemeClr>
            </a:solidFill>
          </a:ln>
          <a:effectLst/>
        </p:spPr>
        <p:txBody>
          <a:bodyPr/>
          <a:lstStyle>
            <a:lvl1pPr>
              <a:lnSpc>
                <a:spcPct val="120000"/>
              </a:lnSpc>
              <a:defRPr sz="1000" b="0" i="0" spc="-25" baseline="0">
                <a:ln>
                  <a:noFill/>
                </a:ln>
                <a:noFill/>
                <a:latin typeface="Century Gothic" panose="020B0502020202020204" pitchFamily="34" charset="0"/>
                <a:ea typeface="Inter" panose="02000503000000020004" pitchFamily="2" charset="0"/>
              </a:defRPr>
            </a:lvl1pPr>
          </a:lstStyle>
          <a:p>
            <a:pPr lvl="0"/>
            <a:r>
              <a:rPr lang="en-US" dirty="0"/>
              <a:t> </a:t>
            </a:r>
          </a:p>
        </p:txBody>
      </p:sp>
      <p:sp>
        <p:nvSpPr>
          <p:cNvPr id="3" name="Text Placeholder 12">
            <a:extLst>
              <a:ext uri="{FF2B5EF4-FFF2-40B4-BE49-F238E27FC236}">
                <a16:creationId xmlns:a16="http://schemas.microsoft.com/office/drawing/2014/main" id="{F3F3412B-0369-FD24-F853-A526A9896DF3}"/>
              </a:ext>
            </a:extLst>
          </p:cNvPr>
          <p:cNvSpPr>
            <a:spLocks noGrp="1"/>
          </p:cNvSpPr>
          <p:nvPr>
            <p:ph type="body" sz="quarter" idx="42" hasCustomPrompt="1"/>
          </p:nvPr>
        </p:nvSpPr>
        <p:spPr>
          <a:xfrm>
            <a:off x="7389474" y="2753008"/>
            <a:ext cx="2189767" cy="261745"/>
          </a:xfrm>
          <a:prstGeom prst="roundRect">
            <a:avLst>
              <a:gd name="adj" fmla="val 20312"/>
            </a:avLst>
          </a:prstGeom>
          <a:solidFill>
            <a:schemeClr val="accent3"/>
          </a:solidFill>
          <a:ln w="0">
            <a:solidFill>
              <a:schemeClr val="accent1">
                <a:alpha val="0"/>
              </a:schemeClr>
            </a:solidFill>
          </a:ln>
          <a:effectLst/>
        </p:spPr>
        <p:txBody>
          <a:bodyPr/>
          <a:lstStyle>
            <a:lvl1pPr>
              <a:lnSpc>
                <a:spcPct val="120000"/>
              </a:lnSpc>
              <a:defRPr sz="1000" b="0" i="0" spc="-25" baseline="0">
                <a:ln>
                  <a:noFill/>
                </a:ln>
                <a:noFill/>
                <a:latin typeface="Century Gothic" panose="020B0502020202020204" pitchFamily="34" charset="0"/>
                <a:ea typeface="Inter" panose="02000503000000020004" pitchFamily="2" charset="0"/>
              </a:defRPr>
            </a:lvl1pPr>
          </a:lstStyle>
          <a:p>
            <a:pPr lvl="0"/>
            <a:r>
              <a:rPr lang="en-US" dirty="0"/>
              <a:t> </a:t>
            </a:r>
          </a:p>
        </p:txBody>
      </p:sp>
      <p:sp>
        <p:nvSpPr>
          <p:cNvPr id="4" name="Text Placeholder 12">
            <a:extLst>
              <a:ext uri="{FF2B5EF4-FFF2-40B4-BE49-F238E27FC236}">
                <a16:creationId xmlns:a16="http://schemas.microsoft.com/office/drawing/2014/main" id="{631A4F2D-ED37-E422-7F8A-E5DBAD8D7F85}"/>
              </a:ext>
            </a:extLst>
          </p:cNvPr>
          <p:cNvSpPr>
            <a:spLocks noGrp="1"/>
          </p:cNvSpPr>
          <p:nvPr>
            <p:ph type="body" sz="quarter" idx="27"/>
          </p:nvPr>
        </p:nvSpPr>
        <p:spPr>
          <a:xfrm>
            <a:off x="5001116" y="2765708"/>
            <a:ext cx="2189767" cy="2050243"/>
          </a:xfrm>
          <a:prstGeom prst="roundRect">
            <a:avLst>
              <a:gd name="adj" fmla="val 2931"/>
            </a:avLst>
          </a:prstGeom>
          <a:solidFill>
            <a:srgbClr val="EAF4FA"/>
          </a:solidFill>
          <a:ln w="0">
            <a:solidFill>
              <a:schemeClr val="accent1">
                <a:alpha val="0"/>
              </a:schemeClr>
            </a:solidFill>
          </a:ln>
          <a:effectLst>
            <a:outerShdw blurRad="493737" dist="222767" dir="5400000" algn="t" rotWithShape="0">
              <a:schemeClr val="accent2">
                <a:alpha val="14000"/>
              </a:schemeClr>
            </a:outerShdw>
          </a:effectLst>
        </p:spPr>
        <p:txBody>
          <a:bodyPr/>
          <a:lstStyle>
            <a:lvl1pPr marL="0" indent="0">
              <a:lnSpc>
                <a:spcPct val="120000"/>
              </a:lnSpc>
              <a:buNone/>
              <a:defRPr sz="1000" b="0" i="0" spc="-25" baseline="0">
                <a:ln>
                  <a:noFill/>
                </a:ln>
                <a:noFill/>
                <a:latin typeface="Century Gothic" panose="020B0502020202020204" pitchFamily="34" charset="0"/>
                <a:ea typeface="Inter" panose="02000503000000020004" pitchFamily="2" charset="0"/>
              </a:defRPr>
            </a:lvl1pPr>
          </a:lstStyle>
          <a:p>
            <a:pPr marL="0" lvl="0" indent="0" algn="r" defTabSz="457200" rtl="1" eaLnBrk="1" latinLnBrk="0" hangingPunct="1">
              <a:lnSpc>
                <a:spcPct val="120000"/>
              </a:lnSpc>
              <a:spcBef>
                <a:spcPts val="500"/>
              </a:spcBef>
              <a:buClr>
                <a:schemeClr val="accent1"/>
              </a:buClr>
              <a:buSzPct val="120000"/>
              <a:buFont typeface="Arial" panose="020B0604020202020204" pitchFamily="34" charset="0"/>
              <a:buNone/>
              <a:tabLst/>
            </a:pPr>
            <a:r>
              <a:rPr lang="en-US"/>
              <a:t>Click to edit Master text styles</a:t>
            </a:r>
          </a:p>
        </p:txBody>
      </p:sp>
      <p:sp>
        <p:nvSpPr>
          <p:cNvPr id="5" name="Text Placeholder 12">
            <a:extLst>
              <a:ext uri="{FF2B5EF4-FFF2-40B4-BE49-F238E27FC236}">
                <a16:creationId xmlns:a16="http://schemas.microsoft.com/office/drawing/2014/main" id="{EF50E65E-CD66-C6D5-8C8D-680BBE906665}"/>
              </a:ext>
            </a:extLst>
          </p:cNvPr>
          <p:cNvSpPr>
            <a:spLocks noGrp="1"/>
          </p:cNvSpPr>
          <p:nvPr>
            <p:ph type="body" sz="quarter" idx="31"/>
          </p:nvPr>
        </p:nvSpPr>
        <p:spPr>
          <a:xfrm>
            <a:off x="7386125" y="2765708"/>
            <a:ext cx="2189767" cy="2050243"/>
          </a:xfrm>
          <a:prstGeom prst="roundRect">
            <a:avLst>
              <a:gd name="adj" fmla="val 2931"/>
            </a:avLst>
          </a:prstGeom>
          <a:solidFill>
            <a:srgbClr val="EAF4FA"/>
          </a:solidFill>
          <a:ln w="0">
            <a:solidFill>
              <a:schemeClr val="accent1">
                <a:alpha val="0"/>
              </a:schemeClr>
            </a:solidFill>
          </a:ln>
          <a:effectLst>
            <a:outerShdw blurRad="493737" dist="222767" dir="5400000" algn="t" rotWithShape="0">
              <a:schemeClr val="accent2">
                <a:alpha val="14000"/>
              </a:schemeClr>
            </a:outerShdw>
          </a:effectLst>
        </p:spPr>
        <p:txBody>
          <a:bodyPr/>
          <a:lstStyle>
            <a:lvl1pPr marL="0" indent="0">
              <a:lnSpc>
                <a:spcPct val="120000"/>
              </a:lnSpc>
              <a:buNone/>
              <a:defRPr sz="1000" b="0" i="0" spc="-25" baseline="0">
                <a:ln>
                  <a:noFill/>
                </a:ln>
                <a:noFill/>
                <a:latin typeface="Century Gothic" panose="020B0502020202020204" pitchFamily="34" charset="0"/>
                <a:ea typeface="Inter" panose="02000503000000020004" pitchFamily="2" charset="0"/>
              </a:defRPr>
            </a:lvl1pPr>
          </a:lstStyle>
          <a:p>
            <a:pPr marL="0" lvl="0" indent="0" algn="r" defTabSz="457200" rtl="1" eaLnBrk="1" latinLnBrk="0" hangingPunct="1">
              <a:lnSpc>
                <a:spcPct val="120000"/>
              </a:lnSpc>
              <a:spcBef>
                <a:spcPts val="500"/>
              </a:spcBef>
              <a:buClr>
                <a:schemeClr val="accent1"/>
              </a:buClr>
              <a:buSzPct val="120000"/>
              <a:buFont typeface="Arial" panose="020B0604020202020204" pitchFamily="34" charset="0"/>
              <a:buNone/>
              <a:tabLst/>
            </a:pPr>
            <a:r>
              <a:rPr lang="en-US"/>
              <a:t>Click to edit Master text styles</a:t>
            </a:r>
          </a:p>
        </p:txBody>
      </p:sp>
      <p:sp>
        <p:nvSpPr>
          <p:cNvPr id="8" name="Text Placeholder 12">
            <a:extLst>
              <a:ext uri="{FF2B5EF4-FFF2-40B4-BE49-F238E27FC236}">
                <a16:creationId xmlns:a16="http://schemas.microsoft.com/office/drawing/2014/main" id="{0D448388-3E37-32E2-1FE8-6EB4961D0DA7}"/>
              </a:ext>
            </a:extLst>
          </p:cNvPr>
          <p:cNvSpPr>
            <a:spLocks noGrp="1"/>
          </p:cNvSpPr>
          <p:nvPr>
            <p:ph type="body" sz="quarter" idx="35" hasCustomPrompt="1"/>
          </p:nvPr>
        </p:nvSpPr>
        <p:spPr>
          <a:xfrm>
            <a:off x="2616107" y="2753008"/>
            <a:ext cx="2189767" cy="261745"/>
          </a:xfrm>
          <a:prstGeom prst="roundRect">
            <a:avLst>
              <a:gd name="adj" fmla="val 20312"/>
            </a:avLst>
          </a:prstGeom>
          <a:solidFill>
            <a:schemeClr val="accent3"/>
          </a:solidFill>
          <a:ln w="0">
            <a:solidFill>
              <a:schemeClr val="accent1">
                <a:alpha val="0"/>
              </a:schemeClr>
            </a:solidFill>
          </a:ln>
          <a:effectLst/>
        </p:spPr>
        <p:txBody>
          <a:bodyPr/>
          <a:lstStyle>
            <a:lvl1pPr>
              <a:lnSpc>
                <a:spcPct val="120000"/>
              </a:lnSpc>
              <a:defRPr sz="1000" b="0" i="0" spc="-25" baseline="0">
                <a:ln>
                  <a:noFill/>
                </a:ln>
                <a:noFill/>
                <a:latin typeface="Century Gothic" panose="020B0502020202020204" pitchFamily="34" charset="0"/>
                <a:ea typeface="Inter" panose="02000503000000020004" pitchFamily="2" charset="0"/>
              </a:defRPr>
            </a:lvl1pPr>
          </a:lstStyle>
          <a:p>
            <a:pPr lvl="0"/>
            <a:r>
              <a:rPr lang="en-US" dirty="0"/>
              <a:t> </a:t>
            </a:r>
          </a:p>
        </p:txBody>
      </p:sp>
      <p:sp>
        <p:nvSpPr>
          <p:cNvPr id="9" name="Text Placeholder 12">
            <a:extLst>
              <a:ext uri="{FF2B5EF4-FFF2-40B4-BE49-F238E27FC236}">
                <a16:creationId xmlns:a16="http://schemas.microsoft.com/office/drawing/2014/main" id="{8F39D639-5683-B16F-C3BE-8A0583594530}"/>
              </a:ext>
            </a:extLst>
          </p:cNvPr>
          <p:cNvSpPr>
            <a:spLocks noGrp="1"/>
          </p:cNvSpPr>
          <p:nvPr>
            <p:ph type="body" sz="quarter" idx="36"/>
          </p:nvPr>
        </p:nvSpPr>
        <p:spPr>
          <a:xfrm>
            <a:off x="2616107" y="2765708"/>
            <a:ext cx="2189767" cy="2050243"/>
          </a:xfrm>
          <a:prstGeom prst="roundRect">
            <a:avLst>
              <a:gd name="adj" fmla="val 2931"/>
            </a:avLst>
          </a:prstGeom>
          <a:solidFill>
            <a:srgbClr val="EAF4FA"/>
          </a:solidFill>
          <a:ln w="0">
            <a:solidFill>
              <a:schemeClr val="accent1">
                <a:alpha val="0"/>
              </a:schemeClr>
            </a:solidFill>
          </a:ln>
          <a:effectLst>
            <a:outerShdw blurRad="493737" dist="222767" dir="5400000" algn="t" rotWithShape="0">
              <a:schemeClr val="accent2">
                <a:alpha val="14000"/>
              </a:schemeClr>
            </a:outerShdw>
          </a:effectLst>
        </p:spPr>
        <p:txBody>
          <a:bodyPr/>
          <a:lstStyle>
            <a:lvl1pPr marL="0" indent="0">
              <a:lnSpc>
                <a:spcPct val="120000"/>
              </a:lnSpc>
              <a:buNone/>
              <a:defRPr sz="1000" b="0" i="0" spc="-25" baseline="0">
                <a:ln>
                  <a:noFill/>
                </a:ln>
                <a:noFill/>
                <a:latin typeface="Century Gothic" panose="020B0502020202020204" pitchFamily="34" charset="0"/>
                <a:ea typeface="Inter" panose="02000503000000020004" pitchFamily="2" charset="0"/>
              </a:defRPr>
            </a:lvl1pPr>
          </a:lstStyle>
          <a:p>
            <a:pPr marL="0" lvl="0" indent="0" algn="r" defTabSz="457200" rtl="1" eaLnBrk="1" latinLnBrk="0" hangingPunct="1">
              <a:lnSpc>
                <a:spcPct val="120000"/>
              </a:lnSpc>
              <a:spcBef>
                <a:spcPts val="500"/>
              </a:spcBef>
              <a:buClr>
                <a:schemeClr val="accent1"/>
              </a:buClr>
              <a:buSzPct val="120000"/>
              <a:buFont typeface="Arial" panose="020B0604020202020204" pitchFamily="34" charset="0"/>
              <a:buNone/>
              <a:tabLst/>
            </a:pPr>
            <a:r>
              <a:rPr lang="en-US"/>
              <a:t>Click to edit Master text styles</a:t>
            </a:r>
          </a:p>
        </p:txBody>
      </p:sp>
      <p:sp>
        <p:nvSpPr>
          <p:cNvPr id="10" name="Text Placeholder 12">
            <a:extLst>
              <a:ext uri="{FF2B5EF4-FFF2-40B4-BE49-F238E27FC236}">
                <a16:creationId xmlns:a16="http://schemas.microsoft.com/office/drawing/2014/main" id="{97F2495B-7B17-2B54-041E-744B761136A9}"/>
              </a:ext>
            </a:extLst>
          </p:cNvPr>
          <p:cNvSpPr>
            <a:spLocks noGrp="1"/>
          </p:cNvSpPr>
          <p:nvPr>
            <p:ph type="body" sz="quarter" idx="13" hasCustomPrompt="1"/>
          </p:nvPr>
        </p:nvSpPr>
        <p:spPr>
          <a:xfrm>
            <a:off x="5109342" y="3546143"/>
            <a:ext cx="1973316" cy="685124"/>
          </a:xfrm>
        </p:spPr>
        <p:txBody>
          <a:bodyPr anchor="t"/>
          <a:lstStyle>
            <a:lvl1pPr marL="0" indent="0" algn="ctr">
              <a:lnSpc>
                <a:spcPct val="110000"/>
              </a:lnSpc>
              <a:buNone/>
              <a:defRPr sz="1200" b="0" i="0" spc="-25" baseline="0">
                <a:solidFill>
                  <a:srgbClr val="101820"/>
                </a:solidFill>
                <a:latin typeface="Century Gothic" panose="020B0502020202020204" pitchFamily="34" charset="0"/>
                <a:ea typeface="Inter" panose="02000503000000020004" pitchFamily="2" charset="0"/>
              </a:defRPr>
            </a:lvl1pPr>
          </a:lstStyle>
          <a:p>
            <a:pPr lvl="0"/>
            <a:r>
              <a:rPr lang="en-ID" dirty="0">
                <a:effectLst/>
              </a:rPr>
              <a:t>Lorem ipsum </a:t>
            </a:r>
            <a:r>
              <a:rPr lang="en-ID" dirty="0" err="1">
                <a:effectLst/>
              </a:rPr>
              <a:t>dolor</a:t>
            </a:r>
            <a:r>
              <a:rPr lang="en-ID" dirty="0">
                <a:effectLst/>
              </a:rPr>
              <a:t> sit </a:t>
            </a:r>
            <a:br>
              <a:rPr lang="en-ID" dirty="0">
                <a:effectLst/>
              </a:rPr>
            </a:br>
            <a:r>
              <a:rPr lang="en-ID" dirty="0" err="1">
                <a:effectLst/>
              </a:rPr>
              <a:t>amet</a:t>
            </a:r>
            <a:r>
              <a:rPr lang="en-ID" dirty="0">
                <a:effectLst/>
              </a:rPr>
              <a:t>, </a:t>
            </a:r>
            <a:r>
              <a:rPr lang="en-ID" dirty="0" err="1">
                <a:effectLst/>
              </a:rPr>
              <a:t>consectetur</a:t>
            </a:r>
            <a:r>
              <a:rPr lang="en-ID" dirty="0">
                <a:effectLst/>
              </a:rPr>
              <a:t> </a:t>
            </a:r>
            <a:br>
              <a:rPr lang="en-ID" dirty="0">
                <a:effectLst/>
              </a:rPr>
            </a:br>
            <a:r>
              <a:rPr lang="en-ID" dirty="0" err="1">
                <a:effectLst/>
              </a:rPr>
              <a:t>adipiscing</a:t>
            </a:r>
            <a:r>
              <a:rPr lang="en-ID" dirty="0">
                <a:effectLst/>
              </a:rPr>
              <a:t> </a:t>
            </a:r>
            <a:r>
              <a:rPr lang="en-ID" dirty="0" err="1">
                <a:effectLst/>
              </a:rPr>
              <a:t>elit</a:t>
            </a:r>
            <a:r>
              <a:rPr lang="en-ID" dirty="0">
                <a:effectLst/>
              </a:rPr>
              <a:t>.</a:t>
            </a:r>
            <a:endParaRPr lang="en-US" dirty="0"/>
          </a:p>
        </p:txBody>
      </p:sp>
      <p:sp>
        <p:nvSpPr>
          <p:cNvPr id="11" name="Text Placeholder 12">
            <a:extLst>
              <a:ext uri="{FF2B5EF4-FFF2-40B4-BE49-F238E27FC236}">
                <a16:creationId xmlns:a16="http://schemas.microsoft.com/office/drawing/2014/main" id="{8976DE4E-5C1C-A66E-9FA6-E78B6DD02217}"/>
              </a:ext>
            </a:extLst>
          </p:cNvPr>
          <p:cNvSpPr>
            <a:spLocks noGrp="1"/>
          </p:cNvSpPr>
          <p:nvPr>
            <p:ph type="body" sz="quarter" idx="15" hasCustomPrompt="1"/>
          </p:nvPr>
        </p:nvSpPr>
        <p:spPr>
          <a:xfrm>
            <a:off x="5109342" y="4268629"/>
            <a:ext cx="1973316" cy="427746"/>
          </a:xfrm>
        </p:spPr>
        <p:txBody>
          <a:bodyPr anchor="t"/>
          <a:lstStyle>
            <a:lvl1pPr marL="0" indent="0" algn="ctr">
              <a:lnSpc>
                <a:spcPct val="114000"/>
              </a:lnSpc>
              <a:buNone/>
              <a:defRPr sz="1000" b="0" i="0" spc="-25" baseline="0">
                <a:solidFill>
                  <a:srgbClr val="101820"/>
                </a:solidFill>
                <a:latin typeface="Century Gothic" panose="020B0502020202020204" pitchFamily="34" charset="0"/>
                <a:ea typeface="Inter" panose="02000503000000020004" pitchFamily="2" charset="0"/>
              </a:defRPr>
            </a:lvl1pPr>
          </a:lstStyle>
          <a:p>
            <a:pPr lvl="0"/>
            <a:r>
              <a:rPr lang="en-ID" dirty="0">
                <a:effectLst/>
              </a:rPr>
              <a:t>Lorem ipsum </a:t>
            </a:r>
            <a:r>
              <a:rPr lang="en-ID" dirty="0" err="1">
                <a:effectLst/>
              </a:rPr>
              <a:t>dolor</a:t>
            </a:r>
            <a:r>
              <a:rPr lang="en-ID" dirty="0">
                <a:effectLst/>
              </a:rPr>
              <a:t> sit </a:t>
            </a:r>
            <a:r>
              <a:rPr lang="en-ID" dirty="0" err="1">
                <a:effectLst/>
              </a:rPr>
              <a:t>amet</a:t>
            </a:r>
            <a:r>
              <a:rPr lang="en-ID" dirty="0">
                <a:effectLst/>
              </a:rPr>
              <a:t>, </a:t>
            </a:r>
            <a:r>
              <a:rPr lang="en-ID" dirty="0" err="1">
                <a:effectLst/>
              </a:rPr>
              <a:t>consectetur</a:t>
            </a:r>
            <a:r>
              <a:rPr lang="en-ID" dirty="0">
                <a:effectLst/>
              </a:rPr>
              <a:t> </a:t>
            </a:r>
            <a:r>
              <a:rPr lang="en-ID" dirty="0" err="1">
                <a:effectLst/>
              </a:rPr>
              <a:t>adipiscing</a:t>
            </a:r>
            <a:r>
              <a:rPr lang="en-ID" dirty="0">
                <a:effectLst/>
              </a:rPr>
              <a:t> </a:t>
            </a:r>
            <a:r>
              <a:rPr lang="en-ID" dirty="0" err="1">
                <a:effectLst/>
              </a:rPr>
              <a:t>elit</a:t>
            </a:r>
            <a:r>
              <a:rPr lang="en-ID" dirty="0">
                <a:effectLst/>
              </a:rPr>
              <a:t>.</a:t>
            </a:r>
            <a:endParaRPr lang="en-US" dirty="0"/>
          </a:p>
        </p:txBody>
      </p:sp>
      <p:sp>
        <p:nvSpPr>
          <p:cNvPr id="12" name="Text Placeholder 12">
            <a:extLst>
              <a:ext uri="{FF2B5EF4-FFF2-40B4-BE49-F238E27FC236}">
                <a16:creationId xmlns:a16="http://schemas.microsoft.com/office/drawing/2014/main" id="{64B639A1-D451-7F07-AD50-973766975FA2}"/>
              </a:ext>
            </a:extLst>
          </p:cNvPr>
          <p:cNvSpPr>
            <a:spLocks noGrp="1" noChangeAspect="1"/>
          </p:cNvSpPr>
          <p:nvPr>
            <p:ph type="body" sz="quarter" idx="28" hasCustomPrompt="1"/>
          </p:nvPr>
        </p:nvSpPr>
        <p:spPr>
          <a:xfrm>
            <a:off x="5887248" y="2959436"/>
            <a:ext cx="417504" cy="409759"/>
          </a:xfrm>
          <a:prstGeom prst="ellipse">
            <a:avLst/>
          </a:prstGeom>
          <a:gradFill flip="none" rotWithShape="1">
            <a:gsLst>
              <a:gs pos="100000">
                <a:schemeClr val="accent1"/>
              </a:gs>
              <a:gs pos="34000">
                <a:srgbClr val="FB8B4F"/>
              </a:gs>
            </a:gsLst>
            <a:path path="circle">
              <a:fillToRect l="50000" t="50000" r="50000" b="50000"/>
            </a:path>
            <a:tileRect/>
          </a:gradFill>
          <a:ln w="34925">
            <a:solidFill>
              <a:srgbClr val="DDEBF3"/>
            </a:solidFill>
          </a:ln>
        </p:spPr>
        <p:txBody>
          <a:bodyPr anchor="ctr"/>
          <a:lstStyle>
            <a:lvl1pPr marL="0" indent="0" algn="ctr">
              <a:lnSpc>
                <a:spcPct val="110000"/>
              </a:lnSpc>
              <a:buNone/>
              <a:defRPr sz="1650" b="1" i="0" spc="-25" baseline="0">
                <a:solidFill>
                  <a:schemeClr val="bg1"/>
                </a:solidFill>
                <a:latin typeface="Inter SemiBold" panose="02000503000000020004" pitchFamily="2" charset="0"/>
                <a:ea typeface="Inter SemiBold" panose="02000503000000020004" pitchFamily="2" charset="0"/>
              </a:defRPr>
            </a:lvl1pPr>
          </a:lstStyle>
          <a:p>
            <a:pPr lvl="0"/>
            <a:r>
              <a:rPr lang="en-ID" dirty="0">
                <a:effectLst/>
              </a:rPr>
              <a:t>2</a:t>
            </a:r>
            <a:endParaRPr lang="en-US" dirty="0"/>
          </a:p>
        </p:txBody>
      </p:sp>
      <p:sp>
        <p:nvSpPr>
          <p:cNvPr id="18" name="Text Placeholder 12">
            <a:extLst>
              <a:ext uri="{FF2B5EF4-FFF2-40B4-BE49-F238E27FC236}">
                <a16:creationId xmlns:a16="http://schemas.microsoft.com/office/drawing/2014/main" id="{AA17EA84-B5AC-E7F4-9C70-E0DC5D22BF1C}"/>
              </a:ext>
            </a:extLst>
          </p:cNvPr>
          <p:cNvSpPr>
            <a:spLocks noGrp="1"/>
          </p:cNvSpPr>
          <p:nvPr>
            <p:ph type="body" sz="quarter" idx="32" hasCustomPrompt="1"/>
          </p:nvPr>
        </p:nvSpPr>
        <p:spPr>
          <a:xfrm>
            <a:off x="7494351" y="3546143"/>
            <a:ext cx="1973316" cy="685124"/>
          </a:xfrm>
        </p:spPr>
        <p:txBody>
          <a:bodyPr anchor="t"/>
          <a:lstStyle>
            <a:lvl1pPr marL="0" indent="0" algn="ctr">
              <a:lnSpc>
                <a:spcPct val="110000"/>
              </a:lnSpc>
              <a:buNone/>
              <a:defRPr sz="1200" b="0" i="0" spc="-25" baseline="0">
                <a:solidFill>
                  <a:srgbClr val="101820"/>
                </a:solidFill>
                <a:latin typeface="Century Gothic" panose="020B0502020202020204" pitchFamily="34" charset="0"/>
                <a:ea typeface="Inter" panose="02000503000000020004" pitchFamily="2" charset="0"/>
              </a:defRPr>
            </a:lvl1pPr>
          </a:lstStyle>
          <a:p>
            <a:pPr lvl="0"/>
            <a:r>
              <a:rPr lang="en-ID" dirty="0">
                <a:effectLst/>
              </a:rPr>
              <a:t>Lorem ipsum </a:t>
            </a:r>
            <a:r>
              <a:rPr lang="en-ID" dirty="0" err="1">
                <a:effectLst/>
              </a:rPr>
              <a:t>dolor</a:t>
            </a:r>
            <a:r>
              <a:rPr lang="en-ID" dirty="0">
                <a:effectLst/>
              </a:rPr>
              <a:t> sit </a:t>
            </a:r>
            <a:br>
              <a:rPr lang="en-ID" dirty="0">
                <a:effectLst/>
              </a:rPr>
            </a:br>
            <a:r>
              <a:rPr lang="en-ID" dirty="0" err="1">
                <a:effectLst/>
              </a:rPr>
              <a:t>amet</a:t>
            </a:r>
            <a:r>
              <a:rPr lang="en-ID" dirty="0">
                <a:effectLst/>
              </a:rPr>
              <a:t>, </a:t>
            </a:r>
            <a:r>
              <a:rPr lang="en-ID" dirty="0" err="1">
                <a:effectLst/>
              </a:rPr>
              <a:t>consectetur</a:t>
            </a:r>
            <a:r>
              <a:rPr lang="en-ID" dirty="0">
                <a:effectLst/>
              </a:rPr>
              <a:t> </a:t>
            </a:r>
            <a:br>
              <a:rPr lang="en-ID" dirty="0">
                <a:effectLst/>
              </a:rPr>
            </a:br>
            <a:r>
              <a:rPr lang="en-ID" dirty="0" err="1">
                <a:effectLst/>
              </a:rPr>
              <a:t>adipiscing</a:t>
            </a:r>
            <a:r>
              <a:rPr lang="en-ID" dirty="0">
                <a:effectLst/>
              </a:rPr>
              <a:t> </a:t>
            </a:r>
            <a:r>
              <a:rPr lang="en-ID" dirty="0" err="1">
                <a:effectLst/>
              </a:rPr>
              <a:t>elit</a:t>
            </a:r>
            <a:r>
              <a:rPr lang="en-ID" dirty="0">
                <a:effectLst/>
              </a:rPr>
              <a:t>.</a:t>
            </a:r>
            <a:endParaRPr lang="en-US" dirty="0"/>
          </a:p>
        </p:txBody>
      </p:sp>
      <p:sp>
        <p:nvSpPr>
          <p:cNvPr id="22" name="Text Placeholder 12">
            <a:extLst>
              <a:ext uri="{FF2B5EF4-FFF2-40B4-BE49-F238E27FC236}">
                <a16:creationId xmlns:a16="http://schemas.microsoft.com/office/drawing/2014/main" id="{611AABE5-C21E-D522-463F-790C588FB47B}"/>
              </a:ext>
            </a:extLst>
          </p:cNvPr>
          <p:cNvSpPr>
            <a:spLocks noGrp="1"/>
          </p:cNvSpPr>
          <p:nvPr>
            <p:ph type="body" sz="quarter" idx="33" hasCustomPrompt="1"/>
          </p:nvPr>
        </p:nvSpPr>
        <p:spPr>
          <a:xfrm>
            <a:off x="7494351" y="4268629"/>
            <a:ext cx="1973316" cy="427746"/>
          </a:xfrm>
        </p:spPr>
        <p:txBody>
          <a:bodyPr anchor="t"/>
          <a:lstStyle>
            <a:lvl1pPr marL="0" indent="0" algn="ctr">
              <a:lnSpc>
                <a:spcPct val="114000"/>
              </a:lnSpc>
              <a:buNone/>
              <a:defRPr sz="1000" b="0" i="0" spc="-25" baseline="0">
                <a:solidFill>
                  <a:srgbClr val="101820"/>
                </a:solidFill>
                <a:latin typeface="Century Gothic" panose="020B0502020202020204" pitchFamily="34" charset="0"/>
                <a:ea typeface="Inter" panose="02000503000000020004" pitchFamily="2" charset="0"/>
              </a:defRPr>
            </a:lvl1pPr>
          </a:lstStyle>
          <a:p>
            <a:pPr lvl="0"/>
            <a:r>
              <a:rPr lang="en-ID" dirty="0">
                <a:effectLst/>
              </a:rPr>
              <a:t>Lorem ipsum </a:t>
            </a:r>
            <a:r>
              <a:rPr lang="en-ID" dirty="0" err="1">
                <a:effectLst/>
              </a:rPr>
              <a:t>dolor</a:t>
            </a:r>
            <a:r>
              <a:rPr lang="en-ID" dirty="0">
                <a:effectLst/>
              </a:rPr>
              <a:t> sit </a:t>
            </a:r>
            <a:r>
              <a:rPr lang="en-ID" dirty="0" err="1">
                <a:effectLst/>
              </a:rPr>
              <a:t>amet</a:t>
            </a:r>
            <a:r>
              <a:rPr lang="en-ID" dirty="0">
                <a:effectLst/>
              </a:rPr>
              <a:t>, </a:t>
            </a:r>
            <a:r>
              <a:rPr lang="en-ID" dirty="0" err="1">
                <a:effectLst/>
              </a:rPr>
              <a:t>consectetur</a:t>
            </a:r>
            <a:r>
              <a:rPr lang="en-ID" dirty="0">
                <a:effectLst/>
              </a:rPr>
              <a:t> </a:t>
            </a:r>
            <a:r>
              <a:rPr lang="en-ID" dirty="0" err="1">
                <a:effectLst/>
              </a:rPr>
              <a:t>adipiscing</a:t>
            </a:r>
            <a:r>
              <a:rPr lang="en-ID" dirty="0">
                <a:effectLst/>
              </a:rPr>
              <a:t> </a:t>
            </a:r>
            <a:r>
              <a:rPr lang="en-ID" dirty="0" err="1">
                <a:effectLst/>
              </a:rPr>
              <a:t>elit</a:t>
            </a:r>
            <a:r>
              <a:rPr lang="en-ID" dirty="0">
                <a:effectLst/>
              </a:rPr>
              <a:t>.</a:t>
            </a:r>
            <a:endParaRPr lang="en-US" dirty="0"/>
          </a:p>
        </p:txBody>
      </p:sp>
      <p:sp>
        <p:nvSpPr>
          <p:cNvPr id="24" name="Text Placeholder 12">
            <a:extLst>
              <a:ext uri="{FF2B5EF4-FFF2-40B4-BE49-F238E27FC236}">
                <a16:creationId xmlns:a16="http://schemas.microsoft.com/office/drawing/2014/main" id="{A04B61AD-C168-C1F6-E947-66206ABE1F0D}"/>
              </a:ext>
            </a:extLst>
          </p:cNvPr>
          <p:cNvSpPr>
            <a:spLocks noGrp="1" noChangeAspect="1"/>
          </p:cNvSpPr>
          <p:nvPr>
            <p:ph type="body" sz="quarter" idx="34" hasCustomPrompt="1"/>
          </p:nvPr>
        </p:nvSpPr>
        <p:spPr>
          <a:xfrm>
            <a:off x="8272257" y="2959436"/>
            <a:ext cx="417504" cy="409759"/>
          </a:xfrm>
          <a:prstGeom prst="ellipse">
            <a:avLst/>
          </a:prstGeom>
          <a:gradFill flip="none" rotWithShape="1">
            <a:gsLst>
              <a:gs pos="100000">
                <a:schemeClr val="accent1"/>
              </a:gs>
              <a:gs pos="34000">
                <a:srgbClr val="FB8B4F"/>
              </a:gs>
            </a:gsLst>
            <a:path path="circle">
              <a:fillToRect l="50000" t="50000" r="50000" b="50000"/>
            </a:path>
            <a:tileRect/>
          </a:gradFill>
          <a:ln w="34925">
            <a:solidFill>
              <a:srgbClr val="DDEBF3"/>
            </a:solidFill>
          </a:ln>
        </p:spPr>
        <p:txBody>
          <a:bodyPr anchor="ctr"/>
          <a:lstStyle>
            <a:lvl1pPr marL="0" indent="0" algn="ctr">
              <a:lnSpc>
                <a:spcPct val="110000"/>
              </a:lnSpc>
              <a:buNone/>
              <a:defRPr sz="1650" b="1" i="0" spc="-25" baseline="0">
                <a:solidFill>
                  <a:schemeClr val="bg1"/>
                </a:solidFill>
                <a:latin typeface="Inter SemiBold" panose="02000503000000020004" pitchFamily="2" charset="0"/>
                <a:ea typeface="Inter SemiBold" panose="02000503000000020004" pitchFamily="2" charset="0"/>
              </a:defRPr>
            </a:lvl1pPr>
          </a:lstStyle>
          <a:p>
            <a:pPr lvl="0"/>
            <a:r>
              <a:rPr lang="en-ID" dirty="0">
                <a:effectLst/>
              </a:rPr>
              <a:t>3</a:t>
            </a:r>
            <a:endParaRPr lang="en-US" dirty="0"/>
          </a:p>
        </p:txBody>
      </p:sp>
      <p:sp>
        <p:nvSpPr>
          <p:cNvPr id="25" name="Text Placeholder 12">
            <a:extLst>
              <a:ext uri="{FF2B5EF4-FFF2-40B4-BE49-F238E27FC236}">
                <a16:creationId xmlns:a16="http://schemas.microsoft.com/office/drawing/2014/main" id="{C52C8813-8A99-A7A8-9DC9-36B74A32237C}"/>
              </a:ext>
            </a:extLst>
          </p:cNvPr>
          <p:cNvSpPr>
            <a:spLocks noGrp="1"/>
          </p:cNvSpPr>
          <p:nvPr>
            <p:ph type="body" sz="quarter" idx="37" hasCustomPrompt="1"/>
          </p:nvPr>
        </p:nvSpPr>
        <p:spPr>
          <a:xfrm>
            <a:off x="2724332" y="3546143"/>
            <a:ext cx="1973316" cy="685124"/>
          </a:xfrm>
        </p:spPr>
        <p:txBody>
          <a:bodyPr anchor="t"/>
          <a:lstStyle>
            <a:lvl1pPr marL="0" indent="0" algn="ctr">
              <a:lnSpc>
                <a:spcPct val="110000"/>
              </a:lnSpc>
              <a:buNone/>
              <a:defRPr sz="1200" b="0" i="0" spc="-25" baseline="0">
                <a:solidFill>
                  <a:srgbClr val="101820"/>
                </a:solidFill>
                <a:latin typeface="Century Gothic" panose="020B0502020202020204" pitchFamily="34" charset="0"/>
                <a:ea typeface="Inter" panose="02000503000000020004" pitchFamily="2" charset="0"/>
              </a:defRPr>
            </a:lvl1pPr>
          </a:lstStyle>
          <a:p>
            <a:pPr lvl="0"/>
            <a:r>
              <a:rPr lang="en-ID" dirty="0">
                <a:effectLst/>
              </a:rPr>
              <a:t>Lorem ipsum </a:t>
            </a:r>
            <a:r>
              <a:rPr lang="en-ID" dirty="0" err="1">
                <a:effectLst/>
              </a:rPr>
              <a:t>dolor</a:t>
            </a:r>
            <a:r>
              <a:rPr lang="en-ID" dirty="0">
                <a:effectLst/>
              </a:rPr>
              <a:t> sit </a:t>
            </a:r>
            <a:br>
              <a:rPr lang="en-ID" dirty="0">
                <a:effectLst/>
              </a:rPr>
            </a:br>
            <a:r>
              <a:rPr lang="en-ID" dirty="0" err="1">
                <a:effectLst/>
              </a:rPr>
              <a:t>amet</a:t>
            </a:r>
            <a:r>
              <a:rPr lang="en-ID" dirty="0">
                <a:effectLst/>
              </a:rPr>
              <a:t>, </a:t>
            </a:r>
            <a:r>
              <a:rPr lang="en-ID" dirty="0" err="1">
                <a:effectLst/>
              </a:rPr>
              <a:t>consectetur</a:t>
            </a:r>
            <a:r>
              <a:rPr lang="en-ID" dirty="0">
                <a:effectLst/>
              </a:rPr>
              <a:t> </a:t>
            </a:r>
            <a:br>
              <a:rPr lang="en-ID" dirty="0">
                <a:effectLst/>
              </a:rPr>
            </a:br>
            <a:r>
              <a:rPr lang="en-ID" dirty="0" err="1">
                <a:effectLst/>
              </a:rPr>
              <a:t>adipiscing</a:t>
            </a:r>
            <a:r>
              <a:rPr lang="en-ID" dirty="0">
                <a:effectLst/>
              </a:rPr>
              <a:t> </a:t>
            </a:r>
            <a:r>
              <a:rPr lang="en-ID" dirty="0" err="1">
                <a:effectLst/>
              </a:rPr>
              <a:t>elit</a:t>
            </a:r>
            <a:r>
              <a:rPr lang="en-ID" dirty="0">
                <a:effectLst/>
              </a:rPr>
              <a:t>.</a:t>
            </a:r>
            <a:endParaRPr lang="en-US" dirty="0"/>
          </a:p>
        </p:txBody>
      </p:sp>
      <p:sp>
        <p:nvSpPr>
          <p:cNvPr id="26" name="Text Placeholder 12">
            <a:extLst>
              <a:ext uri="{FF2B5EF4-FFF2-40B4-BE49-F238E27FC236}">
                <a16:creationId xmlns:a16="http://schemas.microsoft.com/office/drawing/2014/main" id="{787C9069-08FE-70AF-E807-6AABBB146A59}"/>
              </a:ext>
            </a:extLst>
          </p:cNvPr>
          <p:cNvSpPr>
            <a:spLocks noGrp="1"/>
          </p:cNvSpPr>
          <p:nvPr>
            <p:ph type="body" sz="quarter" idx="38" hasCustomPrompt="1"/>
          </p:nvPr>
        </p:nvSpPr>
        <p:spPr>
          <a:xfrm>
            <a:off x="2724332" y="4268629"/>
            <a:ext cx="1973316" cy="427746"/>
          </a:xfrm>
        </p:spPr>
        <p:txBody>
          <a:bodyPr anchor="t"/>
          <a:lstStyle>
            <a:lvl1pPr marL="0" indent="0" algn="ctr">
              <a:lnSpc>
                <a:spcPct val="114000"/>
              </a:lnSpc>
              <a:buNone/>
              <a:defRPr sz="1000" b="0" i="0" spc="-25" baseline="0">
                <a:solidFill>
                  <a:srgbClr val="101820"/>
                </a:solidFill>
                <a:latin typeface="Century Gothic" panose="020B0502020202020204" pitchFamily="34" charset="0"/>
                <a:ea typeface="Inter" panose="02000503000000020004" pitchFamily="2" charset="0"/>
              </a:defRPr>
            </a:lvl1pPr>
          </a:lstStyle>
          <a:p>
            <a:pPr lvl="0"/>
            <a:r>
              <a:rPr lang="en-ID" dirty="0">
                <a:effectLst/>
              </a:rPr>
              <a:t>Lorem ipsum </a:t>
            </a:r>
            <a:r>
              <a:rPr lang="en-ID" dirty="0" err="1">
                <a:effectLst/>
              </a:rPr>
              <a:t>dolor</a:t>
            </a:r>
            <a:r>
              <a:rPr lang="en-ID" dirty="0">
                <a:effectLst/>
              </a:rPr>
              <a:t> sit </a:t>
            </a:r>
            <a:r>
              <a:rPr lang="en-ID" dirty="0" err="1">
                <a:effectLst/>
              </a:rPr>
              <a:t>amet</a:t>
            </a:r>
            <a:r>
              <a:rPr lang="en-ID" dirty="0">
                <a:effectLst/>
              </a:rPr>
              <a:t>, </a:t>
            </a:r>
            <a:r>
              <a:rPr lang="en-ID" dirty="0" err="1">
                <a:effectLst/>
              </a:rPr>
              <a:t>consectetur</a:t>
            </a:r>
            <a:r>
              <a:rPr lang="en-ID" dirty="0">
                <a:effectLst/>
              </a:rPr>
              <a:t> </a:t>
            </a:r>
            <a:r>
              <a:rPr lang="en-ID" dirty="0" err="1">
                <a:effectLst/>
              </a:rPr>
              <a:t>adipiscing</a:t>
            </a:r>
            <a:r>
              <a:rPr lang="en-ID" dirty="0">
                <a:effectLst/>
              </a:rPr>
              <a:t> </a:t>
            </a:r>
            <a:r>
              <a:rPr lang="en-ID" dirty="0" err="1">
                <a:effectLst/>
              </a:rPr>
              <a:t>elit</a:t>
            </a:r>
            <a:r>
              <a:rPr lang="en-ID" dirty="0">
                <a:effectLst/>
              </a:rPr>
              <a:t>.</a:t>
            </a:r>
            <a:endParaRPr lang="en-US" dirty="0"/>
          </a:p>
        </p:txBody>
      </p:sp>
      <p:sp>
        <p:nvSpPr>
          <p:cNvPr id="27" name="Text Placeholder 12">
            <a:extLst>
              <a:ext uri="{FF2B5EF4-FFF2-40B4-BE49-F238E27FC236}">
                <a16:creationId xmlns:a16="http://schemas.microsoft.com/office/drawing/2014/main" id="{295A6AAD-FFA8-C184-AF4E-0606DCCA9D1D}"/>
              </a:ext>
            </a:extLst>
          </p:cNvPr>
          <p:cNvSpPr>
            <a:spLocks noGrp="1" noChangeAspect="1"/>
          </p:cNvSpPr>
          <p:nvPr>
            <p:ph type="body" sz="quarter" idx="39" hasCustomPrompt="1"/>
          </p:nvPr>
        </p:nvSpPr>
        <p:spPr>
          <a:xfrm>
            <a:off x="3502239" y="2959436"/>
            <a:ext cx="417504" cy="409759"/>
          </a:xfrm>
          <a:prstGeom prst="ellipse">
            <a:avLst/>
          </a:prstGeom>
          <a:gradFill flip="none" rotWithShape="1">
            <a:gsLst>
              <a:gs pos="100000">
                <a:schemeClr val="accent1"/>
              </a:gs>
              <a:gs pos="34000">
                <a:srgbClr val="FB8B4F"/>
              </a:gs>
            </a:gsLst>
            <a:path path="circle">
              <a:fillToRect l="50000" t="50000" r="50000" b="50000"/>
            </a:path>
            <a:tileRect/>
          </a:gradFill>
          <a:ln w="34925">
            <a:solidFill>
              <a:srgbClr val="DDEBF3"/>
            </a:solidFill>
          </a:ln>
        </p:spPr>
        <p:txBody>
          <a:bodyPr anchor="ctr"/>
          <a:lstStyle>
            <a:lvl1pPr marL="0" indent="0" algn="ctr">
              <a:lnSpc>
                <a:spcPct val="110000"/>
              </a:lnSpc>
              <a:buNone/>
              <a:defRPr sz="1650" b="1" i="0" spc="-25" baseline="0">
                <a:solidFill>
                  <a:schemeClr val="bg1"/>
                </a:solidFill>
                <a:latin typeface="Inter SemiBold" panose="02000503000000020004" pitchFamily="2" charset="0"/>
                <a:ea typeface="Inter SemiBold" panose="02000503000000020004" pitchFamily="2" charset="0"/>
              </a:defRPr>
            </a:lvl1pPr>
          </a:lstStyle>
          <a:p>
            <a:pPr lvl="0"/>
            <a:r>
              <a:rPr lang="en-ID" dirty="0">
                <a:effectLst/>
              </a:rPr>
              <a:t>1</a:t>
            </a:r>
            <a:endParaRPr lang="en-US" dirty="0"/>
          </a:p>
        </p:txBody>
      </p:sp>
    </p:spTree>
    <p:extLst>
      <p:ext uri="{BB962C8B-B14F-4D97-AF65-F5344CB8AC3E}">
        <p14:creationId xmlns:p14="http://schemas.microsoft.com/office/powerpoint/2010/main" val="92645438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5 Process I">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cxnSp>
        <p:nvCxnSpPr>
          <p:cNvPr id="18" name="Straight Arrow Connector 17">
            <a:extLst>
              <a:ext uri="{FF2B5EF4-FFF2-40B4-BE49-F238E27FC236}">
                <a16:creationId xmlns:a16="http://schemas.microsoft.com/office/drawing/2014/main" id="{B21BD03F-A9F0-0EF8-DE97-7C1F79D4D2A1}"/>
              </a:ext>
            </a:extLst>
          </p:cNvPr>
          <p:cNvCxnSpPr>
            <a:cxnSpLocks/>
          </p:cNvCxnSpPr>
          <p:nvPr userDrawn="1"/>
        </p:nvCxnSpPr>
        <p:spPr>
          <a:xfrm>
            <a:off x="0" y="3417569"/>
            <a:ext cx="12122150" cy="0"/>
          </a:xfrm>
          <a:prstGeom prst="straightConnector1">
            <a:avLst/>
          </a:prstGeom>
          <a:ln w="7620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16" name="Title 15">
            <a:extLst>
              <a:ext uri="{FF2B5EF4-FFF2-40B4-BE49-F238E27FC236}">
                <a16:creationId xmlns:a16="http://schemas.microsoft.com/office/drawing/2014/main" id="{677E8BDB-DFE8-B499-4953-765ADBC323FC}"/>
              </a:ext>
            </a:extLst>
          </p:cNvPr>
          <p:cNvSpPr>
            <a:spLocks noGrp="1"/>
          </p:cNvSpPr>
          <p:nvPr>
            <p:ph type="title" hasCustomPrompt="1"/>
          </p:nvPr>
        </p:nvSpPr>
        <p:spPr>
          <a:xfrm>
            <a:off x="793382" y="1327732"/>
            <a:ext cx="10605237" cy="514007"/>
          </a:xfrm>
        </p:spPr>
        <p:txBody>
          <a:bodyPr/>
          <a:lstStyle>
            <a:lvl1pPr algn="ctr">
              <a:defRPr>
                <a:solidFill>
                  <a:schemeClr val="bg1"/>
                </a:solidFill>
              </a:defRPr>
            </a:lvl1pPr>
          </a:lstStyle>
          <a:p>
            <a:r>
              <a:rPr lang="en-US" dirty="0"/>
              <a:t>Lorem ipsum dolor</a:t>
            </a:r>
          </a:p>
        </p:txBody>
      </p:sp>
      <p:sp>
        <p:nvSpPr>
          <p:cNvPr id="17" name="Text Placeholder 12">
            <a:extLst>
              <a:ext uri="{FF2B5EF4-FFF2-40B4-BE49-F238E27FC236}">
                <a16:creationId xmlns:a16="http://schemas.microsoft.com/office/drawing/2014/main" id="{152D2D4C-8427-DC06-BC1A-C701E62112FB}"/>
              </a:ext>
            </a:extLst>
          </p:cNvPr>
          <p:cNvSpPr>
            <a:spLocks noGrp="1"/>
          </p:cNvSpPr>
          <p:nvPr>
            <p:ph type="body" sz="quarter" idx="12" hasCustomPrompt="1"/>
          </p:nvPr>
        </p:nvSpPr>
        <p:spPr>
          <a:xfrm>
            <a:off x="793380" y="1873832"/>
            <a:ext cx="10605241" cy="359457"/>
          </a:xfrm>
        </p:spPr>
        <p:txBody>
          <a:bodyPr/>
          <a:lstStyle>
            <a:lvl1pPr marL="0" indent="0" algn="ctr">
              <a:lnSpc>
                <a:spcPct val="120000"/>
              </a:lnSpc>
              <a:buNone/>
              <a:defRPr sz="1600" b="0" i="0" spc="-30" baseline="0">
                <a:solidFill>
                  <a:schemeClr val="bg1"/>
                </a:solidFill>
                <a:latin typeface="Century Gothic" panose="020B0502020202020204" pitchFamily="34" charset="0"/>
                <a:ea typeface="Inter Medium" panose="02000503000000020004" pitchFamily="2"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a:t>
            </a:r>
          </a:p>
        </p:txBody>
      </p:sp>
      <p:pic>
        <p:nvPicPr>
          <p:cNvPr id="11" name="Picture 10" descr="A picture containing graphics, font, graphic design, screenshot&#10;&#10;Description automatically generated">
            <a:extLst>
              <a:ext uri="{FF2B5EF4-FFF2-40B4-BE49-F238E27FC236}">
                <a16:creationId xmlns:a16="http://schemas.microsoft.com/office/drawing/2014/main" id="{A3B35FC9-3536-8223-A83D-AB5F01A5A7EB}"/>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56572" y="6471306"/>
            <a:ext cx="1332601" cy="184431"/>
          </a:xfrm>
          <a:prstGeom prst="rect">
            <a:avLst/>
          </a:prstGeom>
        </p:spPr>
      </p:pic>
      <p:sp>
        <p:nvSpPr>
          <p:cNvPr id="22" name="Slide Number Placeholder 21">
            <a:extLst>
              <a:ext uri="{FF2B5EF4-FFF2-40B4-BE49-F238E27FC236}">
                <a16:creationId xmlns:a16="http://schemas.microsoft.com/office/drawing/2014/main" id="{5BA7550F-826F-06A5-012D-CCD751FA2893}"/>
              </a:ext>
            </a:extLst>
          </p:cNvPr>
          <p:cNvSpPr>
            <a:spLocks noGrp="1"/>
          </p:cNvSpPr>
          <p:nvPr>
            <p:ph type="sldNum" sz="quarter" idx="60"/>
          </p:nvPr>
        </p:nvSpPr>
        <p:spPr>
          <a:xfrm>
            <a:off x="1727593" y="6378233"/>
            <a:ext cx="876357" cy="365125"/>
          </a:xfrm>
          <a:prstGeom prst="rect">
            <a:avLst/>
          </a:prstGeom>
        </p:spPr>
        <p:txBody>
          <a:bodyPr/>
          <a:lstStyle/>
          <a:p>
            <a:r>
              <a:rPr lang="en-US" dirty="0">
                <a:latin typeface="Century Gothic" panose="020B0502020202020204" pitchFamily="34" charset="0"/>
              </a:rPr>
              <a:t>|    </a:t>
            </a:r>
            <a:fld id="{298D9031-2DC4-6A42-8DBA-0D4123D26D12}" type="slidenum">
              <a:rPr lang="en-US" smtClean="0">
                <a:latin typeface="Century Gothic" panose="020B0502020202020204" pitchFamily="34" charset="0"/>
              </a:rPr>
              <a:pPr/>
              <a:t>‹#›</a:t>
            </a:fld>
            <a:endParaRPr lang="en-US" dirty="0">
              <a:latin typeface="Century Gothic" panose="020B0502020202020204" pitchFamily="34" charset="0"/>
            </a:endParaRPr>
          </a:p>
        </p:txBody>
      </p:sp>
      <p:sp>
        <p:nvSpPr>
          <p:cNvPr id="2" name="Text Placeholder 12">
            <a:extLst>
              <a:ext uri="{FF2B5EF4-FFF2-40B4-BE49-F238E27FC236}">
                <a16:creationId xmlns:a16="http://schemas.microsoft.com/office/drawing/2014/main" id="{56298E56-9149-79D1-4D3C-92DC481FFB0F}"/>
              </a:ext>
            </a:extLst>
          </p:cNvPr>
          <p:cNvSpPr>
            <a:spLocks noGrp="1"/>
          </p:cNvSpPr>
          <p:nvPr>
            <p:ph type="body" sz="quarter" idx="41" hasCustomPrompt="1"/>
          </p:nvPr>
        </p:nvSpPr>
        <p:spPr>
          <a:xfrm>
            <a:off x="2523522" y="2753008"/>
            <a:ext cx="2189767" cy="261745"/>
          </a:xfrm>
          <a:prstGeom prst="roundRect">
            <a:avLst>
              <a:gd name="adj" fmla="val 20312"/>
            </a:avLst>
          </a:prstGeom>
          <a:solidFill>
            <a:schemeClr val="accent3"/>
          </a:solidFill>
          <a:ln w="0">
            <a:solidFill>
              <a:schemeClr val="accent1">
                <a:alpha val="0"/>
              </a:schemeClr>
            </a:solidFill>
          </a:ln>
          <a:effectLst/>
        </p:spPr>
        <p:txBody>
          <a:bodyPr/>
          <a:lstStyle>
            <a:lvl1pPr>
              <a:lnSpc>
                <a:spcPct val="120000"/>
              </a:lnSpc>
              <a:defRPr sz="1000" b="0" i="0" spc="-25" baseline="0">
                <a:ln>
                  <a:noFill/>
                </a:ln>
                <a:noFill/>
                <a:latin typeface="Century Gothic" panose="020B0502020202020204" pitchFamily="34" charset="0"/>
                <a:ea typeface="Inter" panose="02000503000000020004" pitchFamily="2" charset="0"/>
              </a:defRPr>
            </a:lvl1pPr>
          </a:lstStyle>
          <a:p>
            <a:pPr lvl="0"/>
            <a:r>
              <a:rPr lang="en-US" dirty="0"/>
              <a:t> </a:t>
            </a:r>
          </a:p>
        </p:txBody>
      </p:sp>
      <p:sp>
        <p:nvSpPr>
          <p:cNvPr id="3" name="Text Placeholder 12">
            <a:extLst>
              <a:ext uri="{FF2B5EF4-FFF2-40B4-BE49-F238E27FC236}">
                <a16:creationId xmlns:a16="http://schemas.microsoft.com/office/drawing/2014/main" id="{9A1C6E47-9B4A-B800-6122-6D0AD1B63092}"/>
              </a:ext>
            </a:extLst>
          </p:cNvPr>
          <p:cNvSpPr>
            <a:spLocks noGrp="1"/>
          </p:cNvSpPr>
          <p:nvPr>
            <p:ph type="body" sz="quarter" idx="42" hasCustomPrompt="1"/>
          </p:nvPr>
        </p:nvSpPr>
        <p:spPr>
          <a:xfrm>
            <a:off x="4787123" y="2753008"/>
            <a:ext cx="2189767" cy="261745"/>
          </a:xfrm>
          <a:prstGeom prst="roundRect">
            <a:avLst>
              <a:gd name="adj" fmla="val 20312"/>
            </a:avLst>
          </a:prstGeom>
          <a:solidFill>
            <a:schemeClr val="accent3"/>
          </a:solidFill>
          <a:ln w="0">
            <a:solidFill>
              <a:schemeClr val="accent1">
                <a:alpha val="0"/>
              </a:schemeClr>
            </a:solidFill>
          </a:ln>
          <a:effectLst/>
        </p:spPr>
        <p:txBody>
          <a:bodyPr/>
          <a:lstStyle>
            <a:lvl1pPr>
              <a:lnSpc>
                <a:spcPct val="120000"/>
              </a:lnSpc>
              <a:defRPr sz="1000" b="0" i="0" spc="-25" baseline="0">
                <a:ln>
                  <a:noFill/>
                </a:ln>
                <a:noFill/>
                <a:latin typeface="Century Gothic" panose="020B0502020202020204" pitchFamily="34" charset="0"/>
                <a:ea typeface="Inter" panose="02000503000000020004" pitchFamily="2" charset="0"/>
              </a:defRPr>
            </a:lvl1pPr>
          </a:lstStyle>
          <a:p>
            <a:pPr lvl="0"/>
            <a:r>
              <a:rPr lang="en-US" dirty="0"/>
              <a:t> </a:t>
            </a:r>
          </a:p>
        </p:txBody>
      </p:sp>
      <p:sp>
        <p:nvSpPr>
          <p:cNvPr id="9" name="Text Placeholder 12">
            <a:extLst>
              <a:ext uri="{FF2B5EF4-FFF2-40B4-BE49-F238E27FC236}">
                <a16:creationId xmlns:a16="http://schemas.microsoft.com/office/drawing/2014/main" id="{5E327763-3B21-F6C1-A58C-1C885637079A}"/>
              </a:ext>
            </a:extLst>
          </p:cNvPr>
          <p:cNvSpPr>
            <a:spLocks noGrp="1"/>
          </p:cNvSpPr>
          <p:nvPr>
            <p:ph type="body" sz="quarter" idx="27"/>
          </p:nvPr>
        </p:nvSpPr>
        <p:spPr>
          <a:xfrm>
            <a:off x="2520173" y="2765708"/>
            <a:ext cx="2189767" cy="2050243"/>
          </a:xfrm>
          <a:prstGeom prst="roundRect">
            <a:avLst>
              <a:gd name="adj" fmla="val 2931"/>
            </a:avLst>
          </a:prstGeom>
          <a:solidFill>
            <a:srgbClr val="EAF4FA"/>
          </a:solidFill>
          <a:ln w="0">
            <a:solidFill>
              <a:schemeClr val="accent1">
                <a:alpha val="0"/>
              </a:schemeClr>
            </a:solidFill>
          </a:ln>
          <a:effectLst>
            <a:outerShdw blurRad="493737" dist="222767" dir="5400000" algn="t" rotWithShape="0">
              <a:schemeClr val="accent2">
                <a:alpha val="14000"/>
              </a:schemeClr>
            </a:outerShdw>
          </a:effectLst>
        </p:spPr>
        <p:txBody>
          <a:bodyPr/>
          <a:lstStyle>
            <a:lvl1pPr marL="0" indent="0">
              <a:lnSpc>
                <a:spcPct val="120000"/>
              </a:lnSpc>
              <a:buNone/>
              <a:defRPr sz="1000" b="0" i="0" spc="-25" baseline="0">
                <a:ln>
                  <a:noFill/>
                </a:ln>
                <a:noFill/>
                <a:latin typeface="Century Gothic" panose="020B0502020202020204" pitchFamily="34" charset="0"/>
                <a:ea typeface="Inter" panose="02000503000000020004" pitchFamily="2" charset="0"/>
              </a:defRPr>
            </a:lvl1pPr>
          </a:lstStyle>
          <a:p>
            <a:pPr marL="0" lvl="0" indent="0" algn="r" defTabSz="457200" rtl="1" eaLnBrk="1" latinLnBrk="0" hangingPunct="1">
              <a:lnSpc>
                <a:spcPct val="120000"/>
              </a:lnSpc>
              <a:spcBef>
                <a:spcPts val="500"/>
              </a:spcBef>
              <a:buClr>
                <a:schemeClr val="accent1"/>
              </a:buClr>
              <a:buSzPct val="120000"/>
              <a:buFont typeface="Arial" panose="020B0604020202020204" pitchFamily="34" charset="0"/>
              <a:buNone/>
              <a:tabLst/>
            </a:pPr>
            <a:r>
              <a:rPr lang="en-US"/>
              <a:t>Click to edit Master text styles</a:t>
            </a:r>
          </a:p>
        </p:txBody>
      </p:sp>
      <p:sp>
        <p:nvSpPr>
          <p:cNvPr id="10" name="Text Placeholder 12">
            <a:extLst>
              <a:ext uri="{FF2B5EF4-FFF2-40B4-BE49-F238E27FC236}">
                <a16:creationId xmlns:a16="http://schemas.microsoft.com/office/drawing/2014/main" id="{A4111557-3B14-9A53-AA70-6EEEB03D89F4}"/>
              </a:ext>
            </a:extLst>
          </p:cNvPr>
          <p:cNvSpPr>
            <a:spLocks noGrp="1"/>
          </p:cNvSpPr>
          <p:nvPr>
            <p:ph type="body" sz="quarter" idx="31"/>
          </p:nvPr>
        </p:nvSpPr>
        <p:spPr>
          <a:xfrm>
            <a:off x="4783774" y="2765708"/>
            <a:ext cx="2189767" cy="2050243"/>
          </a:xfrm>
          <a:prstGeom prst="roundRect">
            <a:avLst>
              <a:gd name="adj" fmla="val 2931"/>
            </a:avLst>
          </a:prstGeom>
          <a:solidFill>
            <a:srgbClr val="EAF4FA"/>
          </a:solidFill>
          <a:ln w="0">
            <a:solidFill>
              <a:schemeClr val="accent1">
                <a:alpha val="0"/>
              </a:schemeClr>
            </a:solidFill>
          </a:ln>
          <a:effectLst>
            <a:outerShdw blurRad="493737" dist="222767" dir="5400000" algn="t" rotWithShape="0">
              <a:schemeClr val="accent2">
                <a:alpha val="14000"/>
              </a:schemeClr>
            </a:outerShdw>
          </a:effectLst>
        </p:spPr>
        <p:txBody>
          <a:bodyPr/>
          <a:lstStyle>
            <a:lvl1pPr marL="0" indent="0">
              <a:lnSpc>
                <a:spcPct val="120000"/>
              </a:lnSpc>
              <a:buNone/>
              <a:defRPr sz="1000" b="0" i="0" spc="-25" baseline="0">
                <a:ln>
                  <a:noFill/>
                </a:ln>
                <a:noFill/>
                <a:latin typeface="Century Gothic" panose="020B0502020202020204" pitchFamily="34" charset="0"/>
                <a:ea typeface="Inter" panose="02000503000000020004" pitchFamily="2" charset="0"/>
              </a:defRPr>
            </a:lvl1pPr>
          </a:lstStyle>
          <a:p>
            <a:pPr marL="0" lvl="0" indent="0" algn="r" defTabSz="457200" rtl="1" eaLnBrk="1" latinLnBrk="0" hangingPunct="1">
              <a:lnSpc>
                <a:spcPct val="120000"/>
              </a:lnSpc>
              <a:spcBef>
                <a:spcPts val="500"/>
              </a:spcBef>
              <a:buClr>
                <a:schemeClr val="accent1"/>
              </a:buClr>
              <a:buSzPct val="120000"/>
              <a:buFont typeface="Arial" panose="020B0604020202020204" pitchFamily="34" charset="0"/>
              <a:buNone/>
              <a:tabLst/>
            </a:pPr>
            <a:r>
              <a:rPr lang="en-US"/>
              <a:t>Click to edit Master text styles</a:t>
            </a:r>
          </a:p>
        </p:txBody>
      </p:sp>
      <p:sp>
        <p:nvSpPr>
          <p:cNvPr id="12" name="Text Placeholder 12">
            <a:extLst>
              <a:ext uri="{FF2B5EF4-FFF2-40B4-BE49-F238E27FC236}">
                <a16:creationId xmlns:a16="http://schemas.microsoft.com/office/drawing/2014/main" id="{D2D8492C-6AD3-37B8-A61B-44BB9C2CC906}"/>
              </a:ext>
            </a:extLst>
          </p:cNvPr>
          <p:cNvSpPr>
            <a:spLocks noGrp="1"/>
          </p:cNvSpPr>
          <p:nvPr>
            <p:ph type="body" sz="quarter" idx="35" hasCustomPrompt="1"/>
          </p:nvPr>
        </p:nvSpPr>
        <p:spPr>
          <a:xfrm>
            <a:off x="256572" y="2753008"/>
            <a:ext cx="2189767" cy="261745"/>
          </a:xfrm>
          <a:prstGeom prst="roundRect">
            <a:avLst>
              <a:gd name="adj" fmla="val 20312"/>
            </a:avLst>
          </a:prstGeom>
          <a:solidFill>
            <a:schemeClr val="accent3"/>
          </a:solidFill>
          <a:ln w="0">
            <a:solidFill>
              <a:schemeClr val="accent1">
                <a:alpha val="0"/>
              </a:schemeClr>
            </a:solidFill>
          </a:ln>
          <a:effectLst/>
        </p:spPr>
        <p:txBody>
          <a:bodyPr/>
          <a:lstStyle>
            <a:lvl1pPr>
              <a:lnSpc>
                <a:spcPct val="120000"/>
              </a:lnSpc>
              <a:defRPr sz="1000" b="0" i="0" spc="-25" baseline="0">
                <a:ln>
                  <a:noFill/>
                </a:ln>
                <a:noFill/>
                <a:latin typeface="Century Gothic" panose="020B0502020202020204" pitchFamily="34" charset="0"/>
                <a:ea typeface="Inter" panose="02000503000000020004" pitchFamily="2" charset="0"/>
              </a:defRPr>
            </a:lvl1pPr>
          </a:lstStyle>
          <a:p>
            <a:pPr lvl="0"/>
            <a:r>
              <a:rPr lang="en-US" dirty="0"/>
              <a:t> </a:t>
            </a:r>
          </a:p>
        </p:txBody>
      </p:sp>
      <p:sp>
        <p:nvSpPr>
          <p:cNvPr id="13" name="Text Placeholder 12">
            <a:extLst>
              <a:ext uri="{FF2B5EF4-FFF2-40B4-BE49-F238E27FC236}">
                <a16:creationId xmlns:a16="http://schemas.microsoft.com/office/drawing/2014/main" id="{587600A3-8C72-FA7D-B36C-DCD583528878}"/>
              </a:ext>
            </a:extLst>
          </p:cNvPr>
          <p:cNvSpPr>
            <a:spLocks noGrp="1"/>
          </p:cNvSpPr>
          <p:nvPr>
            <p:ph type="body" sz="quarter" idx="36"/>
          </p:nvPr>
        </p:nvSpPr>
        <p:spPr>
          <a:xfrm>
            <a:off x="256572" y="2765708"/>
            <a:ext cx="2189767" cy="2050243"/>
          </a:xfrm>
          <a:prstGeom prst="roundRect">
            <a:avLst>
              <a:gd name="adj" fmla="val 2931"/>
            </a:avLst>
          </a:prstGeom>
          <a:solidFill>
            <a:srgbClr val="EAF4FA"/>
          </a:solidFill>
          <a:ln w="0">
            <a:solidFill>
              <a:schemeClr val="accent1">
                <a:alpha val="0"/>
              </a:schemeClr>
            </a:solidFill>
          </a:ln>
          <a:effectLst>
            <a:outerShdw blurRad="493737" dist="222767" dir="5400000" algn="t" rotWithShape="0">
              <a:schemeClr val="accent2">
                <a:alpha val="14000"/>
              </a:schemeClr>
            </a:outerShdw>
          </a:effectLst>
        </p:spPr>
        <p:txBody>
          <a:bodyPr/>
          <a:lstStyle>
            <a:lvl1pPr marL="0" indent="0">
              <a:lnSpc>
                <a:spcPct val="120000"/>
              </a:lnSpc>
              <a:buNone/>
              <a:defRPr sz="1000" b="0" i="0" spc="-25" baseline="0">
                <a:ln>
                  <a:noFill/>
                </a:ln>
                <a:noFill/>
                <a:latin typeface="Century Gothic" panose="020B0502020202020204" pitchFamily="34" charset="0"/>
                <a:ea typeface="Inter" panose="02000503000000020004" pitchFamily="2" charset="0"/>
              </a:defRPr>
            </a:lvl1pPr>
          </a:lstStyle>
          <a:p>
            <a:pPr marL="0" lvl="0" indent="0" algn="r" defTabSz="457200" rtl="1" eaLnBrk="1" latinLnBrk="0" hangingPunct="1">
              <a:lnSpc>
                <a:spcPct val="120000"/>
              </a:lnSpc>
              <a:spcBef>
                <a:spcPts val="500"/>
              </a:spcBef>
              <a:buClr>
                <a:schemeClr val="accent1"/>
              </a:buClr>
              <a:buSzPct val="120000"/>
              <a:buFont typeface="Arial" panose="020B0604020202020204" pitchFamily="34" charset="0"/>
              <a:buNone/>
              <a:tabLst/>
            </a:pPr>
            <a:r>
              <a:rPr lang="en-US"/>
              <a:t>Click to edit Master text styles</a:t>
            </a:r>
          </a:p>
        </p:txBody>
      </p:sp>
      <p:sp>
        <p:nvSpPr>
          <p:cNvPr id="15" name="Text Placeholder 12">
            <a:extLst>
              <a:ext uri="{FF2B5EF4-FFF2-40B4-BE49-F238E27FC236}">
                <a16:creationId xmlns:a16="http://schemas.microsoft.com/office/drawing/2014/main" id="{1971672F-C8D6-7C07-512F-44EA105BCD70}"/>
              </a:ext>
            </a:extLst>
          </p:cNvPr>
          <p:cNvSpPr>
            <a:spLocks noGrp="1"/>
          </p:cNvSpPr>
          <p:nvPr>
            <p:ph type="body" sz="quarter" idx="13" hasCustomPrompt="1"/>
          </p:nvPr>
        </p:nvSpPr>
        <p:spPr>
          <a:xfrm>
            <a:off x="2628399" y="3546143"/>
            <a:ext cx="1973316" cy="685124"/>
          </a:xfrm>
        </p:spPr>
        <p:txBody>
          <a:bodyPr anchor="t"/>
          <a:lstStyle>
            <a:lvl1pPr marL="0" indent="0" algn="ctr">
              <a:lnSpc>
                <a:spcPct val="110000"/>
              </a:lnSpc>
              <a:buNone/>
              <a:defRPr sz="1200" b="0" i="0" spc="-25" baseline="0">
                <a:solidFill>
                  <a:srgbClr val="101820"/>
                </a:solidFill>
                <a:latin typeface="Century Gothic" panose="020B0502020202020204" pitchFamily="34" charset="0"/>
                <a:ea typeface="Inter" panose="02000503000000020004" pitchFamily="2" charset="0"/>
              </a:defRPr>
            </a:lvl1pPr>
          </a:lstStyle>
          <a:p>
            <a:pPr lvl="0"/>
            <a:r>
              <a:rPr lang="en-ID" dirty="0">
                <a:effectLst/>
              </a:rPr>
              <a:t>Lorem ipsum </a:t>
            </a:r>
            <a:r>
              <a:rPr lang="en-ID" dirty="0" err="1">
                <a:effectLst/>
              </a:rPr>
              <a:t>dolor</a:t>
            </a:r>
            <a:r>
              <a:rPr lang="en-ID" dirty="0">
                <a:effectLst/>
              </a:rPr>
              <a:t> sit </a:t>
            </a:r>
            <a:br>
              <a:rPr lang="en-ID" dirty="0">
                <a:effectLst/>
              </a:rPr>
            </a:br>
            <a:r>
              <a:rPr lang="en-ID" dirty="0" err="1">
                <a:effectLst/>
              </a:rPr>
              <a:t>amet</a:t>
            </a:r>
            <a:r>
              <a:rPr lang="en-ID" dirty="0">
                <a:effectLst/>
              </a:rPr>
              <a:t>, </a:t>
            </a:r>
            <a:r>
              <a:rPr lang="en-ID" dirty="0" err="1">
                <a:effectLst/>
              </a:rPr>
              <a:t>consectetur</a:t>
            </a:r>
            <a:r>
              <a:rPr lang="en-ID" dirty="0">
                <a:effectLst/>
              </a:rPr>
              <a:t> </a:t>
            </a:r>
            <a:br>
              <a:rPr lang="en-ID" dirty="0">
                <a:effectLst/>
              </a:rPr>
            </a:br>
            <a:r>
              <a:rPr lang="en-ID" dirty="0" err="1">
                <a:effectLst/>
              </a:rPr>
              <a:t>adipiscing</a:t>
            </a:r>
            <a:r>
              <a:rPr lang="en-ID" dirty="0">
                <a:effectLst/>
              </a:rPr>
              <a:t> </a:t>
            </a:r>
            <a:r>
              <a:rPr lang="en-ID" dirty="0" err="1">
                <a:effectLst/>
              </a:rPr>
              <a:t>elit</a:t>
            </a:r>
            <a:r>
              <a:rPr lang="en-ID" dirty="0">
                <a:effectLst/>
              </a:rPr>
              <a:t>.</a:t>
            </a:r>
            <a:endParaRPr lang="en-US" dirty="0"/>
          </a:p>
        </p:txBody>
      </p:sp>
      <p:sp>
        <p:nvSpPr>
          <p:cNvPr id="19" name="Text Placeholder 12">
            <a:extLst>
              <a:ext uri="{FF2B5EF4-FFF2-40B4-BE49-F238E27FC236}">
                <a16:creationId xmlns:a16="http://schemas.microsoft.com/office/drawing/2014/main" id="{9B55386A-8462-7042-13C4-E5D4D5625C50}"/>
              </a:ext>
            </a:extLst>
          </p:cNvPr>
          <p:cNvSpPr>
            <a:spLocks noGrp="1"/>
          </p:cNvSpPr>
          <p:nvPr>
            <p:ph type="body" sz="quarter" idx="15" hasCustomPrompt="1"/>
          </p:nvPr>
        </p:nvSpPr>
        <p:spPr>
          <a:xfrm>
            <a:off x="2628399" y="4268629"/>
            <a:ext cx="1973316" cy="427746"/>
          </a:xfrm>
        </p:spPr>
        <p:txBody>
          <a:bodyPr anchor="t"/>
          <a:lstStyle>
            <a:lvl1pPr marL="0" indent="0" algn="ctr">
              <a:lnSpc>
                <a:spcPct val="114000"/>
              </a:lnSpc>
              <a:buNone/>
              <a:defRPr sz="1000" b="0" i="0" spc="-25" baseline="0">
                <a:solidFill>
                  <a:srgbClr val="101820"/>
                </a:solidFill>
                <a:latin typeface="Century Gothic" panose="020B0502020202020204" pitchFamily="34" charset="0"/>
                <a:ea typeface="Inter" panose="02000503000000020004" pitchFamily="2" charset="0"/>
              </a:defRPr>
            </a:lvl1pPr>
          </a:lstStyle>
          <a:p>
            <a:pPr lvl="0"/>
            <a:r>
              <a:rPr lang="en-ID" dirty="0">
                <a:effectLst/>
              </a:rPr>
              <a:t>Lorem ipsum </a:t>
            </a:r>
            <a:r>
              <a:rPr lang="en-ID" dirty="0" err="1">
                <a:effectLst/>
              </a:rPr>
              <a:t>dolor</a:t>
            </a:r>
            <a:r>
              <a:rPr lang="en-ID" dirty="0">
                <a:effectLst/>
              </a:rPr>
              <a:t> sit </a:t>
            </a:r>
            <a:r>
              <a:rPr lang="en-ID" dirty="0" err="1">
                <a:effectLst/>
              </a:rPr>
              <a:t>amet</a:t>
            </a:r>
            <a:r>
              <a:rPr lang="en-ID" dirty="0">
                <a:effectLst/>
              </a:rPr>
              <a:t>, </a:t>
            </a:r>
            <a:r>
              <a:rPr lang="en-ID" dirty="0" err="1">
                <a:effectLst/>
              </a:rPr>
              <a:t>consectetur</a:t>
            </a:r>
            <a:r>
              <a:rPr lang="en-ID" dirty="0">
                <a:effectLst/>
              </a:rPr>
              <a:t> </a:t>
            </a:r>
            <a:r>
              <a:rPr lang="en-ID" dirty="0" err="1">
                <a:effectLst/>
              </a:rPr>
              <a:t>adipiscing</a:t>
            </a:r>
            <a:r>
              <a:rPr lang="en-ID" dirty="0">
                <a:effectLst/>
              </a:rPr>
              <a:t> </a:t>
            </a:r>
            <a:r>
              <a:rPr lang="en-ID" dirty="0" err="1">
                <a:effectLst/>
              </a:rPr>
              <a:t>elit</a:t>
            </a:r>
            <a:r>
              <a:rPr lang="en-ID" dirty="0">
                <a:effectLst/>
              </a:rPr>
              <a:t>.</a:t>
            </a:r>
            <a:endParaRPr lang="en-US" dirty="0"/>
          </a:p>
        </p:txBody>
      </p:sp>
      <p:sp>
        <p:nvSpPr>
          <p:cNvPr id="20" name="Text Placeholder 12">
            <a:extLst>
              <a:ext uri="{FF2B5EF4-FFF2-40B4-BE49-F238E27FC236}">
                <a16:creationId xmlns:a16="http://schemas.microsoft.com/office/drawing/2014/main" id="{6A74C03F-ADE3-68D8-BCA9-10013B03FEDA}"/>
              </a:ext>
            </a:extLst>
          </p:cNvPr>
          <p:cNvSpPr>
            <a:spLocks noGrp="1" noChangeAspect="1"/>
          </p:cNvSpPr>
          <p:nvPr>
            <p:ph type="body" sz="quarter" idx="28" hasCustomPrompt="1"/>
          </p:nvPr>
        </p:nvSpPr>
        <p:spPr>
          <a:xfrm>
            <a:off x="3406305" y="2959436"/>
            <a:ext cx="417504" cy="409759"/>
          </a:xfrm>
          <a:prstGeom prst="ellipse">
            <a:avLst/>
          </a:prstGeom>
          <a:gradFill flip="none" rotWithShape="1">
            <a:gsLst>
              <a:gs pos="100000">
                <a:schemeClr val="accent1"/>
              </a:gs>
              <a:gs pos="34000">
                <a:srgbClr val="FB8B4F"/>
              </a:gs>
            </a:gsLst>
            <a:path path="circle">
              <a:fillToRect l="50000" t="50000" r="50000" b="50000"/>
            </a:path>
            <a:tileRect/>
          </a:gradFill>
          <a:ln w="34925">
            <a:solidFill>
              <a:srgbClr val="DDEBF3"/>
            </a:solidFill>
          </a:ln>
        </p:spPr>
        <p:txBody>
          <a:bodyPr anchor="ctr">
            <a:normAutofit/>
          </a:bodyPr>
          <a:lstStyle>
            <a:lvl1pPr marL="0" indent="0" algn="ctr">
              <a:lnSpc>
                <a:spcPct val="110000"/>
              </a:lnSpc>
              <a:buNone/>
              <a:defRPr sz="1650" b="1" i="0" spc="-25" baseline="0">
                <a:solidFill>
                  <a:schemeClr val="bg1"/>
                </a:solidFill>
                <a:latin typeface="Inter SemiBold" panose="02000503000000020004" pitchFamily="2" charset="0"/>
                <a:ea typeface="Inter SemiBold" panose="02000503000000020004" pitchFamily="2" charset="0"/>
              </a:defRPr>
            </a:lvl1pPr>
          </a:lstStyle>
          <a:p>
            <a:pPr lvl="0"/>
            <a:r>
              <a:rPr lang="en-ID" dirty="0">
                <a:effectLst/>
              </a:rPr>
              <a:t>2</a:t>
            </a:r>
            <a:endParaRPr lang="en-US" dirty="0"/>
          </a:p>
        </p:txBody>
      </p:sp>
      <p:sp>
        <p:nvSpPr>
          <p:cNvPr id="21" name="Text Placeholder 12">
            <a:extLst>
              <a:ext uri="{FF2B5EF4-FFF2-40B4-BE49-F238E27FC236}">
                <a16:creationId xmlns:a16="http://schemas.microsoft.com/office/drawing/2014/main" id="{7B62090F-03D5-7BD6-0F76-C6F7A2F676A3}"/>
              </a:ext>
            </a:extLst>
          </p:cNvPr>
          <p:cNvSpPr>
            <a:spLocks noGrp="1"/>
          </p:cNvSpPr>
          <p:nvPr>
            <p:ph type="body" sz="quarter" idx="32" hasCustomPrompt="1"/>
          </p:nvPr>
        </p:nvSpPr>
        <p:spPr>
          <a:xfrm>
            <a:off x="4892000" y="3546143"/>
            <a:ext cx="1973316" cy="685124"/>
          </a:xfrm>
        </p:spPr>
        <p:txBody>
          <a:bodyPr anchor="t"/>
          <a:lstStyle>
            <a:lvl1pPr marL="0" indent="0" algn="ctr">
              <a:lnSpc>
                <a:spcPct val="110000"/>
              </a:lnSpc>
              <a:buNone/>
              <a:defRPr sz="1200" b="0" i="0" spc="-25" baseline="0">
                <a:solidFill>
                  <a:srgbClr val="101820"/>
                </a:solidFill>
                <a:latin typeface="Century Gothic" panose="020B0502020202020204" pitchFamily="34" charset="0"/>
                <a:ea typeface="Inter" panose="02000503000000020004" pitchFamily="2" charset="0"/>
              </a:defRPr>
            </a:lvl1pPr>
          </a:lstStyle>
          <a:p>
            <a:pPr lvl="0"/>
            <a:r>
              <a:rPr lang="en-ID" dirty="0">
                <a:effectLst/>
              </a:rPr>
              <a:t>Lorem ipsum </a:t>
            </a:r>
            <a:r>
              <a:rPr lang="en-ID" dirty="0" err="1">
                <a:effectLst/>
              </a:rPr>
              <a:t>dolor</a:t>
            </a:r>
            <a:r>
              <a:rPr lang="en-ID" dirty="0">
                <a:effectLst/>
              </a:rPr>
              <a:t> sit </a:t>
            </a:r>
            <a:br>
              <a:rPr lang="en-ID" dirty="0">
                <a:effectLst/>
              </a:rPr>
            </a:br>
            <a:r>
              <a:rPr lang="en-ID" dirty="0" err="1">
                <a:effectLst/>
              </a:rPr>
              <a:t>amet</a:t>
            </a:r>
            <a:r>
              <a:rPr lang="en-ID" dirty="0">
                <a:effectLst/>
              </a:rPr>
              <a:t>, </a:t>
            </a:r>
            <a:r>
              <a:rPr lang="en-ID" dirty="0" err="1">
                <a:effectLst/>
              </a:rPr>
              <a:t>consectetur</a:t>
            </a:r>
            <a:r>
              <a:rPr lang="en-ID" dirty="0">
                <a:effectLst/>
              </a:rPr>
              <a:t> </a:t>
            </a:r>
            <a:br>
              <a:rPr lang="en-ID" dirty="0">
                <a:effectLst/>
              </a:rPr>
            </a:br>
            <a:r>
              <a:rPr lang="en-ID" dirty="0" err="1">
                <a:effectLst/>
              </a:rPr>
              <a:t>adipiscing</a:t>
            </a:r>
            <a:r>
              <a:rPr lang="en-ID" dirty="0">
                <a:effectLst/>
              </a:rPr>
              <a:t> </a:t>
            </a:r>
            <a:r>
              <a:rPr lang="en-ID" dirty="0" err="1">
                <a:effectLst/>
              </a:rPr>
              <a:t>elit</a:t>
            </a:r>
            <a:r>
              <a:rPr lang="en-ID" dirty="0">
                <a:effectLst/>
              </a:rPr>
              <a:t>.</a:t>
            </a:r>
            <a:endParaRPr lang="en-US" dirty="0"/>
          </a:p>
        </p:txBody>
      </p:sp>
      <p:sp>
        <p:nvSpPr>
          <p:cNvPr id="23" name="Text Placeholder 12">
            <a:extLst>
              <a:ext uri="{FF2B5EF4-FFF2-40B4-BE49-F238E27FC236}">
                <a16:creationId xmlns:a16="http://schemas.microsoft.com/office/drawing/2014/main" id="{7E080359-0511-2419-BC5A-95A7D1E39B0C}"/>
              </a:ext>
            </a:extLst>
          </p:cNvPr>
          <p:cNvSpPr>
            <a:spLocks noGrp="1"/>
          </p:cNvSpPr>
          <p:nvPr>
            <p:ph type="body" sz="quarter" idx="33" hasCustomPrompt="1"/>
          </p:nvPr>
        </p:nvSpPr>
        <p:spPr>
          <a:xfrm>
            <a:off x="4892000" y="4268629"/>
            <a:ext cx="1973316" cy="427746"/>
          </a:xfrm>
        </p:spPr>
        <p:txBody>
          <a:bodyPr anchor="t"/>
          <a:lstStyle>
            <a:lvl1pPr marL="0" indent="0" algn="ctr">
              <a:lnSpc>
                <a:spcPct val="114000"/>
              </a:lnSpc>
              <a:buNone/>
              <a:defRPr sz="1000" b="0" i="0" spc="-25" baseline="0">
                <a:solidFill>
                  <a:srgbClr val="101820"/>
                </a:solidFill>
                <a:latin typeface="Century Gothic" panose="020B0502020202020204" pitchFamily="34" charset="0"/>
                <a:ea typeface="Inter" panose="02000503000000020004" pitchFamily="2" charset="0"/>
              </a:defRPr>
            </a:lvl1pPr>
          </a:lstStyle>
          <a:p>
            <a:pPr lvl="0"/>
            <a:r>
              <a:rPr lang="en-ID" dirty="0">
                <a:effectLst/>
              </a:rPr>
              <a:t>Lorem ipsum </a:t>
            </a:r>
            <a:r>
              <a:rPr lang="en-ID" dirty="0" err="1">
                <a:effectLst/>
              </a:rPr>
              <a:t>dolor</a:t>
            </a:r>
            <a:r>
              <a:rPr lang="en-ID" dirty="0">
                <a:effectLst/>
              </a:rPr>
              <a:t> sit </a:t>
            </a:r>
            <a:r>
              <a:rPr lang="en-ID" dirty="0" err="1">
                <a:effectLst/>
              </a:rPr>
              <a:t>amet</a:t>
            </a:r>
            <a:r>
              <a:rPr lang="en-ID" dirty="0">
                <a:effectLst/>
              </a:rPr>
              <a:t>, </a:t>
            </a:r>
            <a:r>
              <a:rPr lang="en-ID" dirty="0" err="1">
                <a:effectLst/>
              </a:rPr>
              <a:t>consectetur</a:t>
            </a:r>
            <a:r>
              <a:rPr lang="en-ID" dirty="0">
                <a:effectLst/>
              </a:rPr>
              <a:t> </a:t>
            </a:r>
            <a:r>
              <a:rPr lang="en-ID" dirty="0" err="1">
                <a:effectLst/>
              </a:rPr>
              <a:t>adipiscing</a:t>
            </a:r>
            <a:r>
              <a:rPr lang="en-ID" dirty="0">
                <a:effectLst/>
              </a:rPr>
              <a:t> </a:t>
            </a:r>
            <a:r>
              <a:rPr lang="en-ID" dirty="0" err="1">
                <a:effectLst/>
              </a:rPr>
              <a:t>elit</a:t>
            </a:r>
            <a:r>
              <a:rPr lang="en-ID" dirty="0">
                <a:effectLst/>
              </a:rPr>
              <a:t>.</a:t>
            </a:r>
            <a:endParaRPr lang="en-US" dirty="0"/>
          </a:p>
        </p:txBody>
      </p:sp>
      <p:sp>
        <p:nvSpPr>
          <p:cNvPr id="24" name="Text Placeholder 12">
            <a:extLst>
              <a:ext uri="{FF2B5EF4-FFF2-40B4-BE49-F238E27FC236}">
                <a16:creationId xmlns:a16="http://schemas.microsoft.com/office/drawing/2014/main" id="{A125F1BE-06F8-7B24-E2A6-427A122DAF00}"/>
              </a:ext>
            </a:extLst>
          </p:cNvPr>
          <p:cNvSpPr>
            <a:spLocks noGrp="1" noChangeAspect="1"/>
          </p:cNvSpPr>
          <p:nvPr>
            <p:ph type="body" sz="quarter" idx="34" hasCustomPrompt="1"/>
          </p:nvPr>
        </p:nvSpPr>
        <p:spPr>
          <a:xfrm>
            <a:off x="5669906" y="2959436"/>
            <a:ext cx="417504" cy="409759"/>
          </a:xfrm>
          <a:prstGeom prst="ellipse">
            <a:avLst/>
          </a:prstGeom>
          <a:gradFill flip="none" rotWithShape="1">
            <a:gsLst>
              <a:gs pos="100000">
                <a:schemeClr val="accent1"/>
              </a:gs>
              <a:gs pos="34000">
                <a:srgbClr val="FB8B4F"/>
              </a:gs>
            </a:gsLst>
            <a:path path="circle">
              <a:fillToRect l="50000" t="50000" r="50000" b="50000"/>
            </a:path>
            <a:tileRect/>
          </a:gradFill>
          <a:ln w="34925">
            <a:solidFill>
              <a:srgbClr val="DDEBF3"/>
            </a:solidFill>
          </a:ln>
        </p:spPr>
        <p:txBody>
          <a:bodyPr anchor="ctr">
            <a:normAutofit/>
          </a:bodyPr>
          <a:lstStyle>
            <a:lvl1pPr marL="0" indent="0" algn="ctr">
              <a:lnSpc>
                <a:spcPct val="110000"/>
              </a:lnSpc>
              <a:buNone/>
              <a:defRPr sz="1650" b="1" i="0" spc="-25" baseline="0">
                <a:solidFill>
                  <a:schemeClr val="bg1"/>
                </a:solidFill>
                <a:latin typeface="Inter SemiBold" panose="02000503000000020004" pitchFamily="2" charset="0"/>
                <a:ea typeface="Inter SemiBold" panose="02000503000000020004" pitchFamily="2" charset="0"/>
              </a:defRPr>
            </a:lvl1pPr>
          </a:lstStyle>
          <a:p>
            <a:pPr lvl="0"/>
            <a:r>
              <a:rPr lang="en-ID" dirty="0">
                <a:effectLst/>
              </a:rPr>
              <a:t>3</a:t>
            </a:r>
            <a:endParaRPr lang="en-US" dirty="0"/>
          </a:p>
        </p:txBody>
      </p:sp>
      <p:sp>
        <p:nvSpPr>
          <p:cNvPr id="29" name="Text Placeholder 12">
            <a:extLst>
              <a:ext uri="{FF2B5EF4-FFF2-40B4-BE49-F238E27FC236}">
                <a16:creationId xmlns:a16="http://schemas.microsoft.com/office/drawing/2014/main" id="{4454F0E0-A507-7612-00AD-005AA6159CA1}"/>
              </a:ext>
            </a:extLst>
          </p:cNvPr>
          <p:cNvSpPr>
            <a:spLocks noGrp="1"/>
          </p:cNvSpPr>
          <p:nvPr>
            <p:ph type="body" sz="quarter" idx="37" hasCustomPrompt="1"/>
          </p:nvPr>
        </p:nvSpPr>
        <p:spPr>
          <a:xfrm>
            <a:off x="364797" y="3546143"/>
            <a:ext cx="1973316" cy="685124"/>
          </a:xfrm>
        </p:spPr>
        <p:txBody>
          <a:bodyPr anchor="t"/>
          <a:lstStyle>
            <a:lvl1pPr marL="0" indent="0" algn="ctr">
              <a:lnSpc>
                <a:spcPct val="110000"/>
              </a:lnSpc>
              <a:buNone/>
              <a:defRPr sz="1200" b="0" i="0" spc="-25" baseline="0">
                <a:solidFill>
                  <a:srgbClr val="101820"/>
                </a:solidFill>
                <a:latin typeface="Century Gothic" panose="020B0502020202020204" pitchFamily="34" charset="0"/>
                <a:ea typeface="Inter" panose="02000503000000020004" pitchFamily="2" charset="0"/>
              </a:defRPr>
            </a:lvl1pPr>
          </a:lstStyle>
          <a:p>
            <a:pPr lvl="0"/>
            <a:r>
              <a:rPr lang="en-ID" dirty="0">
                <a:effectLst/>
              </a:rPr>
              <a:t>Lorem ipsum </a:t>
            </a:r>
            <a:r>
              <a:rPr lang="en-ID" dirty="0" err="1">
                <a:effectLst/>
              </a:rPr>
              <a:t>dolor</a:t>
            </a:r>
            <a:r>
              <a:rPr lang="en-ID" dirty="0">
                <a:effectLst/>
              </a:rPr>
              <a:t> sit </a:t>
            </a:r>
            <a:br>
              <a:rPr lang="en-ID" dirty="0">
                <a:effectLst/>
              </a:rPr>
            </a:br>
            <a:r>
              <a:rPr lang="en-ID" dirty="0" err="1">
                <a:effectLst/>
              </a:rPr>
              <a:t>amet</a:t>
            </a:r>
            <a:r>
              <a:rPr lang="en-ID" dirty="0">
                <a:effectLst/>
              </a:rPr>
              <a:t>, </a:t>
            </a:r>
            <a:r>
              <a:rPr lang="en-ID" dirty="0" err="1">
                <a:effectLst/>
              </a:rPr>
              <a:t>consectetur</a:t>
            </a:r>
            <a:r>
              <a:rPr lang="en-ID" dirty="0">
                <a:effectLst/>
              </a:rPr>
              <a:t> </a:t>
            </a:r>
            <a:br>
              <a:rPr lang="en-ID" dirty="0">
                <a:effectLst/>
              </a:rPr>
            </a:br>
            <a:r>
              <a:rPr lang="en-ID" dirty="0" err="1">
                <a:effectLst/>
              </a:rPr>
              <a:t>adipiscing</a:t>
            </a:r>
            <a:r>
              <a:rPr lang="en-ID" dirty="0">
                <a:effectLst/>
              </a:rPr>
              <a:t> </a:t>
            </a:r>
            <a:r>
              <a:rPr lang="en-ID" dirty="0" err="1">
                <a:effectLst/>
              </a:rPr>
              <a:t>elit</a:t>
            </a:r>
            <a:r>
              <a:rPr lang="en-ID" dirty="0">
                <a:effectLst/>
              </a:rPr>
              <a:t>.</a:t>
            </a:r>
            <a:endParaRPr lang="en-US" dirty="0"/>
          </a:p>
        </p:txBody>
      </p:sp>
      <p:sp>
        <p:nvSpPr>
          <p:cNvPr id="30" name="Text Placeholder 12">
            <a:extLst>
              <a:ext uri="{FF2B5EF4-FFF2-40B4-BE49-F238E27FC236}">
                <a16:creationId xmlns:a16="http://schemas.microsoft.com/office/drawing/2014/main" id="{9668DC8C-67A5-1E3B-48A2-D6D176C5C4CF}"/>
              </a:ext>
            </a:extLst>
          </p:cNvPr>
          <p:cNvSpPr>
            <a:spLocks noGrp="1"/>
          </p:cNvSpPr>
          <p:nvPr>
            <p:ph type="body" sz="quarter" idx="38" hasCustomPrompt="1"/>
          </p:nvPr>
        </p:nvSpPr>
        <p:spPr>
          <a:xfrm>
            <a:off x="364797" y="4268629"/>
            <a:ext cx="1973316" cy="427746"/>
          </a:xfrm>
        </p:spPr>
        <p:txBody>
          <a:bodyPr anchor="t"/>
          <a:lstStyle>
            <a:lvl1pPr marL="0" indent="0" algn="ctr">
              <a:lnSpc>
                <a:spcPct val="114000"/>
              </a:lnSpc>
              <a:buNone/>
              <a:defRPr sz="1000" b="0" i="0" spc="-25" baseline="0">
                <a:solidFill>
                  <a:srgbClr val="101820"/>
                </a:solidFill>
                <a:latin typeface="Century Gothic" panose="020B0502020202020204" pitchFamily="34" charset="0"/>
                <a:ea typeface="Inter" panose="02000503000000020004" pitchFamily="2" charset="0"/>
              </a:defRPr>
            </a:lvl1pPr>
          </a:lstStyle>
          <a:p>
            <a:pPr lvl="0"/>
            <a:r>
              <a:rPr lang="en-ID" dirty="0">
                <a:effectLst/>
              </a:rPr>
              <a:t>Lorem ipsum </a:t>
            </a:r>
            <a:r>
              <a:rPr lang="en-ID" dirty="0" err="1">
                <a:effectLst/>
              </a:rPr>
              <a:t>dolor</a:t>
            </a:r>
            <a:r>
              <a:rPr lang="en-ID" dirty="0">
                <a:effectLst/>
              </a:rPr>
              <a:t> sit </a:t>
            </a:r>
            <a:r>
              <a:rPr lang="en-ID" dirty="0" err="1">
                <a:effectLst/>
              </a:rPr>
              <a:t>amet</a:t>
            </a:r>
            <a:r>
              <a:rPr lang="en-ID" dirty="0">
                <a:effectLst/>
              </a:rPr>
              <a:t>, </a:t>
            </a:r>
            <a:r>
              <a:rPr lang="en-ID" dirty="0" err="1">
                <a:effectLst/>
              </a:rPr>
              <a:t>consectetur</a:t>
            </a:r>
            <a:r>
              <a:rPr lang="en-ID" dirty="0">
                <a:effectLst/>
              </a:rPr>
              <a:t> </a:t>
            </a:r>
            <a:r>
              <a:rPr lang="en-ID" dirty="0" err="1">
                <a:effectLst/>
              </a:rPr>
              <a:t>adipiscing</a:t>
            </a:r>
            <a:r>
              <a:rPr lang="en-ID" dirty="0">
                <a:effectLst/>
              </a:rPr>
              <a:t> </a:t>
            </a:r>
            <a:r>
              <a:rPr lang="en-ID" dirty="0" err="1">
                <a:effectLst/>
              </a:rPr>
              <a:t>elit</a:t>
            </a:r>
            <a:r>
              <a:rPr lang="en-ID" dirty="0">
                <a:effectLst/>
              </a:rPr>
              <a:t>.</a:t>
            </a:r>
            <a:endParaRPr lang="en-US" dirty="0"/>
          </a:p>
        </p:txBody>
      </p:sp>
      <p:sp>
        <p:nvSpPr>
          <p:cNvPr id="31" name="Text Placeholder 12">
            <a:extLst>
              <a:ext uri="{FF2B5EF4-FFF2-40B4-BE49-F238E27FC236}">
                <a16:creationId xmlns:a16="http://schemas.microsoft.com/office/drawing/2014/main" id="{ACE74818-F0FC-C1EE-FAB8-7917CEF6F947}"/>
              </a:ext>
            </a:extLst>
          </p:cNvPr>
          <p:cNvSpPr>
            <a:spLocks noGrp="1" noChangeAspect="1"/>
          </p:cNvSpPr>
          <p:nvPr>
            <p:ph type="body" sz="quarter" idx="39" hasCustomPrompt="1"/>
          </p:nvPr>
        </p:nvSpPr>
        <p:spPr>
          <a:xfrm>
            <a:off x="1142704" y="2959436"/>
            <a:ext cx="417504" cy="409759"/>
          </a:xfrm>
          <a:prstGeom prst="ellipse">
            <a:avLst/>
          </a:prstGeom>
          <a:gradFill flip="none" rotWithShape="1">
            <a:gsLst>
              <a:gs pos="100000">
                <a:schemeClr val="accent1"/>
              </a:gs>
              <a:gs pos="34000">
                <a:srgbClr val="FB8B4F"/>
              </a:gs>
            </a:gsLst>
            <a:path path="circle">
              <a:fillToRect l="50000" t="50000" r="50000" b="50000"/>
            </a:path>
            <a:tileRect/>
          </a:gradFill>
          <a:ln w="34925">
            <a:solidFill>
              <a:srgbClr val="DDEBF3"/>
            </a:solidFill>
          </a:ln>
        </p:spPr>
        <p:txBody>
          <a:bodyPr anchor="ctr">
            <a:normAutofit/>
          </a:bodyPr>
          <a:lstStyle>
            <a:lvl1pPr marL="0" indent="0" algn="ctr">
              <a:lnSpc>
                <a:spcPct val="110000"/>
              </a:lnSpc>
              <a:buNone/>
              <a:defRPr sz="1650" b="1" i="0" spc="-25" baseline="0">
                <a:solidFill>
                  <a:schemeClr val="bg1"/>
                </a:solidFill>
                <a:latin typeface="Inter SemiBold" panose="02000503000000020004" pitchFamily="2" charset="0"/>
                <a:ea typeface="Inter SemiBold" panose="02000503000000020004" pitchFamily="2" charset="0"/>
              </a:defRPr>
            </a:lvl1pPr>
          </a:lstStyle>
          <a:p>
            <a:pPr lvl="0"/>
            <a:r>
              <a:rPr lang="en-ID" dirty="0">
                <a:effectLst/>
              </a:rPr>
              <a:t>1</a:t>
            </a:r>
            <a:endParaRPr lang="en-US" dirty="0"/>
          </a:p>
        </p:txBody>
      </p:sp>
      <p:sp>
        <p:nvSpPr>
          <p:cNvPr id="32" name="Text Placeholder 12">
            <a:extLst>
              <a:ext uri="{FF2B5EF4-FFF2-40B4-BE49-F238E27FC236}">
                <a16:creationId xmlns:a16="http://schemas.microsoft.com/office/drawing/2014/main" id="{BF47FEDC-E3A9-C882-E8C0-7265FFDEE0FC}"/>
              </a:ext>
            </a:extLst>
          </p:cNvPr>
          <p:cNvSpPr>
            <a:spLocks noGrp="1"/>
          </p:cNvSpPr>
          <p:nvPr>
            <p:ph type="body" sz="quarter" idx="61" hasCustomPrompt="1"/>
          </p:nvPr>
        </p:nvSpPr>
        <p:spPr>
          <a:xfrm>
            <a:off x="7050724" y="2753008"/>
            <a:ext cx="2189767" cy="261745"/>
          </a:xfrm>
          <a:prstGeom prst="roundRect">
            <a:avLst>
              <a:gd name="adj" fmla="val 20312"/>
            </a:avLst>
          </a:prstGeom>
          <a:solidFill>
            <a:schemeClr val="accent3"/>
          </a:solidFill>
          <a:ln w="0">
            <a:solidFill>
              <a:schemeClr val="accent1">
                <a:alpha val="0"/>
              </a:schemeClr>
            </a:solidFill>
          </a:ln>
          <a:effectLst/>
        </p:spPr>
        <p:txBody>
          <a:bodyPr/>
          <a:lstStyle>
            <a:lvl1pPr>
              <a:lnSpc>
                <a:spcPct val="120000"/>
              </a:lnSpc>
              <a:defRPr sz="1000" b="0" i="0" spc="-25" baseline="0">
                <a:ln>
                  <a:noFill/>
                </a:ln>
                <a:noFill/>
                <a:latin typeface="Century Gothic" panose="020B0502020202020204" pitchFamily="34" charset="0"/>
                <a:ea typeface="Inter" panose="02000503000000020004" pitchFamily="2" charset="0"/>
              </a:defRPr>
            </a:lvl1pPr>
          </a:lstStyle>
          <a:p>
            <a:pPr lvl="0"/>
            <a:r>
              <a:rPr lang="en-US" dirty="0"/>
              <a:t> </a:t>
            </a:r>
          </a:p>
        </p:txBody>
      </p:sp>
      <p:sp>
        <p:nvSpPr>
          <p:cNvPr id="38" name="Text Placeholder 12">
            <a:extLst>
              <a:ext uri="{FF2B5EF4-FFF2-40B4-BE49-F238E27FC236}">
                <a16:creationId xmlns:a16="http://schemas.microsoft.com/office/drawing/2014/main" id="{12F3E600-DD45-B422-1C6A-6AC3F483B92A}"/>
              </a:ext>
            </a:extLst>
          </p:cNvPr>
          <p:cNvSpPr>
            <a:spLocks noGrp="1"/>
          </p:cNvSpPr>
          <p:nvPr>
            <p:ph type="body" sz="quarter" idx="62"/>
          </p:nvPr>
        </p:nvSpPr>
        <p:spPr>
          <a:xfrm>
            <a:off x="7047375" y="2765708"/>
            <a:ext cx="2189767" cy="2050243"/>
          </a:xfrm>
          <a:prstGeom prst="roundRect">
            <a:avLst>
              <a:gd name="adj" fmla="val 2931"/>
            </a:avLst>
          </a:prstGeom>
          <a:solidFill>
            <a:srgbClr val="EAF4FA"/>
          </a:solidFill>
          <a:ln w="0">
            <a:solidFill>
              <a:schemeClr val="accent1">
                <a:alpha val="0"/>
              </a:schemeClr>
            </a:solidFill>
          </a:ln>
          <a:effectLst>
            <a:outerShdw blurRad="493737" dist="222767" dir="5400000" algn="t" rotWithShape="0">
              <a:schemeClr val="accent2">
                <a:alpha val="14000"/>
              </a:schemeClr>
            </a:outerShdw>
          </a:effectLst>
        </p:spPr>
        <p:txBody>
          <a:bodyPr/>
          <a:lstStyle>
            <a:lvl1pPr marL="0" indent="0">
              <a:lnSpc>
                <a:spcPct val="120000"/>
              </a:lnSpc>
              <a:buNone/>
              <a:defRPr sz="1000" b="0" i="0" spc="-25" baseline="0">
                <a:ln>
                  <a:noFill/>
                </a:ln>
                <a:noFill/>
                <a:latin typeface="Century Gothic" panose="020B0502020202020204" pitchFamily="34" charset="0"/>
                <a:ea typeface="Inter" panose="02000503000000020004" pitchFamily="2" charset="0"/>
              </a:defRPr>
            </a:lvl1pPr>
          </a:lstStyle>
          <a:p>
            <a:pPr marL="0" lvl="0" indent="0" algn="r" defTabSz="457200" rtl="1" eaLnBrk="1" latinLnBrk="0" hangingPunct="1">
              <a:lnSpc>
                <a:spcPct val="120000"/>
              </a:lnSpc>
              <a:spcBef>
                <a:spcPts val="500"/>
              </a:spcBef>
              <a:buClr>
                <a:schemeClr val="accent1"/>
              </a:buClr>
              <a:buSzPct val="120000"/>
              <a:buFont typeface="Arial" panose="020B0604020202020204" pitchFamily="34" charset="0"/>
              <a:buNone/>
              <a:tabLst/>
            </a:pPr>
            <a:r>
              <a:rPr lang="en-US"/>
              <a:t>Click to edit Master text styles</a:t>
            </a:r>
          </a:p>
        </p:txBody>
      </p:sp>
      <p:sp>
        <p:nvSpPr>
          <p:cNvPr id="39" name="Text Placeholder 12">
            <a:extLst>
              <a:ext uri="{FF2B5EF4-FFF2-40B4-BE49-F238E27FC236}">
                <a16:creationId xmlns:a16="http://schemas.microsoft.com/office/drawing/2014/main" id="{4F53CA76-15D1-8FCC-8AE4-4E9C20936CE7}"/>
              </a:ext>
            </a:extLst>
          </p:cNvPr>
          <p:cNvSpPr>
            <a:spLocks noGrp="1"/>
          </p:cNvSpPr>
          <p:nvPr>
            <p:ph type="body" sz="quarter" idx="63" hasCustomPrompt="1"/>
          </p:nvPr>
        </p:nvSpPr>
        <p:spPr>
          <a:xfrm>
            <a:off x="7155601" y="3546143"/>
            <a:ext cx="1973316" cy="685124"/>
          </a:xfrm>
        </p:spPr>
        <p:txBody>
          <a:bodyPr anchor="t"/>
          <a:lstStyle>
            <a:lvl1pPr marL="0" indent="0" algn="ctr">
              <a:lnSpc>
                <a:spcPct val="110000"/>
              </a:lnSpc>
              <a:buNone/>
              <a:defRPr sz="1200" b="0" i="0" spc="-25" baseline="0">
                <a:solidFill>
                  <a:srgbClr val="101820"/>
                </a:solidFill>
                <a:latin typeface="Century Gothic" panose="020B0502020202020204" pitchFamily="34" charset="0"/>
                <a:ea typeface="Inter" panose="02000503000000020004" pitchFamily="2" charset="0"/>
              </a:defRPr>
            </a:lvl1pPr>
          </a:lstStyle>
          <a:p>
            <a:pPr lvl="0"/>
            <a:r>
              <a:rPr lang="en-ID" dirty="0">
                <a:effectLst/>
              </a:rPr>
              <a:t>Lorem ipsum </a:t>
            </a:r>
            <a:r>
              <a:rPr lang="en-ID" dirty="0" err="1">
                <a:effectLst/>
              </a:rPr>
              <a:t>dolor</a:t>
            </a:r>
            <a:r>
              <a:rPr lang="en-ID" dirty="0">
                <a:effectLst/>
              </a:rPr>
              <a:t> sit </a:t>
            </a:r>
            <a:br>
              <a:rPr lang="en-ID" dirty="0">
                <a:effectLst/>
              </a:rPr>
            </a:br>
            <a:r>
              <a:rPr lang="en-ID" dirty="0" err="1">
                <a:effectLst/>
              </a:rPr>
              <a:t>amet</a:t>
            </a:r>
            <a:r>
              <a:rPr lang="en-ID" dirty="0">
                <a:effectLst/>
              </a:rPr>
              <a:t>, </a:t>
            </a:r>
            <a:r>
              <a:rPr lang="en-ID" dirty="0" err="1">
                <a:effectLst/>
              </a:rPr>
              <a:t>consectetur</a:t>
            </a:r>
            <a:r>
              <a:rPr lang="en-ID" dirty="0">
                <a:effectLst/>
              </a:rPr>
              <a:t> </a:t>
            </a:r>
            <a:br>
              <a:rPr lang="en-ID" dirty="0">
                <a:effectLst/>
              </a:rPr>
            </a:br>
            <a:r>
              <a:rPr lang="en-ID" dirty="0" err="1">
                <a:effectLst/>
              </a:rPr>
              <a:t>adipiscing</a:t>
            </a:r>
            <a:r>
              <a:rPr lang="en-ID" dirty="0">
                <a:effectLst/>
              </a:rPr>
              <a:t> </a:t>
            </a:r>
            <a:r>
              <a:rPr lang="en-ID" dirty="0" err="1">
                <a:effectLst/>
              </a:rPr>
              <a:t>elit</a:t>
            </a:r>
            <a:r>
              <a:rPr lang="en-ID" dirty="0">
                <a:effectLst/>
              </a:rPr>
              <a:t>.</a:t>
            </a:r>
            <a:endParaRPr lang="en-US" dirty="0"/>
          </a:p>
        </p:txBody>
      </p:sp>
      <p:sp>
        <p:nvSpPr>
          <p:cNvPr id="40" name="Text Placeholder 12">
            <a:extLst>
              <a:ext uri="{FF2B5EF4-FFF2-40B4-BE49-F238E27FC236}">
                <a16:creationId xmlns:a16="http://schemas.microsoft.com/office/drawing/2014/main" id="{5ADE73F6-0484-8639-B326-8B9DEB3F1885}"/>
              </a:ext>
            </a:extLst>
          </p:cNvPr>
          <p:cNvSpPr>
            <a:spLocks noGrp="1"/>
          </p:cNvSpPr>
          <p:nvPr>
            <p:ph type="body" sz="quarter" idx="64" hasCustomPrompt="1"/>
          </p:nvPr>
        </p:nvSpPr>
        <p:spPr>
          <a:xfrm>
            <a:off x="7155601" y="4268629"/>
            <a:ext cx="1973316" cy="427746"/>
          </a:xfrm>
        </p:spPr>
        <p:txBody>
          <a:bodyPr anchor="t"/>
          <a:lstStyle>
            <a:lvl1pPr marL="0" indent="0" algn="ctr">
              <a:lnSpc>
                <a:spcPct val="114000"/>
              </a:lnSpc>
              <a:buNone/>
              <a:defRPr sz="1000" b="0" i="0" spc="-25" baseline="0">
                <a:solidFill>
                  <a:srgbClr val="101820"/>
                </a:solidFill>
                <a:latin typeface="Century Gothic" panose="020B0502020202020204" pitchFamily="34" charset="0"/>
                <a:ea typeface="Inter" panose="02000503000000020004" pitchFamily="2" charset="0"/>
              </a:defRPr>
            </a:lvl1pPr>
          </a:lstStyle>
          <a:p>
            <a:pPr lvl="0"/>
            <a:r>
              <a:rPr lang="en-ID" dirty="0">
                <a:effectLst/>
              </a:rPr>
              <a:t>Lorem ipsum </a:t>
            </a:r>
            <a:r>
              <a:rPr lang="en-ID" dirty="0" err="1">
                <a:effectLst/>
              </a:rPr>
              <a:t>dolor</a:t>
            </a:r>
            <a:r>
              <a:rPr lang="en-ID" dirty="0">
                <a:effectLst/>
              </a:rPr>
              <a:t> sit </a:t>
            </a:r>
            <a:r>
              <a:rPr lang="en-ID" dirty="0" err="1">
                <a:effectLst/>
              </a:rPr>
              <a:t>amet</a:t>
            </a:r>
            <a:r>
              <a:rPr lang="en-ID" dirty="0">
                <a:effectLst/>
              </a:rPr>
              <a:t>, </a:t>
            </a:r>
            <a:r>
              <a:rPr lang="en-ID" dirty="0" err="1">
                <a:effectLst/>
              </a:rPr>
              <a:t>consectetur</a:t>
            </a:r>
            <a:r>
              <a:rPr lang="en-ID" dirty="0">
                <a:effectLst/>
              </a:rPr>
              <a:t> </a:t>
            </a:r>
            <a:r>
              <a:rPr lang="en-ID" dirty="0" err="1">
                <a:effectLst/>
              </a:rPr>
              <a:t>adipiscing</a:t>
            </a:r>
            <a:r>
              <a:rPr lang="en-ID" dirty="0">
                <a:effectLst/>
              </a:rPr>
              <a:t> </a:t>
            </a:r>
            <a:r>
              <a:rPr lang="en-ID" dirty="0" err="1">
                <a:effectLst/>
              </a:rPr>
              <a:t>elit</a:t>
            </a:r>
            <a:r>
              <a:rPr lang="en-ID" dirty="0">
                <a:effectLst/>
              </a:rPr>
              <a:t>.</a:t>
            </a:r>
            <a:endParaRPr lang="en-US" dirty="0"/>
          </a:p>
        </p:txBody>
      </p:sp>
      <p:sp>
        <p:nvSpPr>
          <p:cNvPr id="41" name="Text Placeholder 12">
            <a:extLst>
              <a:ext uri="{FF2B5EF4-FFF2-40B4-BE49-F238E27FC236}">
                <a16:creationId xmlns:a16="http://schemas.microsoft.com/office/drawing/2014/main" id="{384ED3F6-2C29-229F-FB33-05889AC4A7F8}"/>
              </a:ext>
            </a:extLst>
          </p:cNvPr>
          <p:cNvSpPr>
            <a:spLocks noGrp="1" noChangeAspect="1"/>
          </p:cNvSpPr>
          <p:nvPr>
            <p:ph type="body" sz="quarter" idx="65" hasCustomPrompt="1"/>
          </p:nvPr>
        </p:nvSpPr>
        <p:spPr>
          <a:xfrm>
            <a:off x="7933507" y="2959436"/>
            <a:ext cx="417504" cy="409759"/>
          </a:xfrm>
          <a:prstGeom prst="ellipse">
            <a:avLst/>
          </a:prstGeom>
          <a:gradFill flip="none" rotWithShape="1">
            <a:gsLst>
              <a:gs pos="100000">
                <a:schemeClr val="accent1"/>
              </a:gs>
              <a:gs pos="34000">
                <a:srgbClr val="FB8B4F"/>
              </a:gs>
            </a:gsLst>
            <a:path path="circle">
              <a:fillToRect l="50000" t="50000" r="50000" b="50000"/>
            </a:path>
            <a:tileRect/>
          </a:gradFill>
          <a:ln w="34925">
            <a:solidFill>
              <a:srgbClr val="DDEBF3"/>
            </a:solidFill>
          </a:ln>
        </p:spPr>
        <p:txBody>
          <a:bodyPr anchor="ctr">
            <a:normAutofit/>
          </a:bodyPr>
          <a:lstStyle>
            <a:lvl1pPr marL="0" indent="0" algn="ctr">
              <a:lnSpc>
                <a:spcPct val="110000"/>
              </a:lnSpc>
              <a:buNone/>
              <a:defRPr sz="1650" b="1" i="0" spc="-25" baseline="0">
                <a:solidFill>
                  <a:schemeClr val="bg1"/>
                </a:solidFill>
                <a:latin typeface="Inter SemiBold" panose="02000503000000020004" pitchFamily="2" charset="0"/>
                <a:ea typeface="Inter SemiBold" panose="02000503000000020004" pitchFamily="2" charset="0"/>
              </a:defRPr>
            </a:lvl1pPr>
          </a:lstStyle>
          <a:p>
            <a:pPr marL="0" lvl="0" indent="0" algn="ctr" defTabSz="457200" rtl="1" eaLnBrk="1" latinLnBrk="0" hangingPunct="1">
              <a:lnSpc>
                <a:spcPct val="110000"/>
              </a:lnSpc>
              <a:spcBef>
                <a:spcPts val="500"/>
              </a:spcBef>
              <a:buClr>
                <a:schemeClr val="accent1"/>
              </a:buClr>
              <a:buSzPct val="120000"/>
              <a:buFont typeface="Arial" panose="020B0604020202020204" pitchFamily="34" charset="0"/>
              <a:buNone/>
              <a:tabLst/>
            </a:pPr>
            <a:r>
              <a:rPr lang="he-IL" dirty="0">
                <a:effectLst/>
              </a:rPr>
              <a:t>4</a:t>
            </a:r>
            <a:endParaRPr lang="en-US" dirty="0"/>
          </a:p>
        </p:txBody>
      </p:sp>
      <p:sp>
        <p:nvSpPr>
          <p:cNvPr id="42" name="Text Placeholder 12">
            <a:extLst>
              <a:ext uri="{FF2B5EF4-FFF2-40B4-BE49-F238E27FC236}">
                <a16:creationId xmlns:a16="http://schemas.microsoft.com/office/drawing/2014/main" id="{5ACCB5C7-9AA4-5CE3-DD29-A6E2B7EE87A2}"/>
              </a:ext>
            </a:extLst>
          </p:cNvPr>
          <p:cNvSpPr>
            <a:spLocks noGrp="1"/>
          </p:cNvSpPr>
          <p:nvPr>
            <p:ph type="body" sz="quarter" idx="66" hasCustomPrompt="1"/>
          </p:nvPr>
        </p:nvSpPr>
        <p:spPr>
          <a:xfrm>
            <a:off x="9348741" y="2750116"/>
            <a:ext cx="2189767" cy="261745"/>
          </a:xfrm>
          <a:prstGeom prst="roundRect">
            <a:avLst>
              <a:gd name="adj" fmla="val 20312"/>
            </a:avLst>
          </a:prstGeom>
          <a:solidFill>
            <a:schemeClr val="accent3"/>
          </a:solidFill>
          <a:ln w="0">
            <a:solidFill>
              <a:schemeClr val="accent1">
                <a:alpha val="0"/>
              </a:schemeClr>
            </a:solidFill>
          </a:ln>
          <a:effectLst/>
        </p:spPr>
        <p:txBody>
          <a:bodyPr/>
          <a:lstStyle>
            <a:lvl1pPr>
              <a:lnSpc>
                <a:spcPct val="120000"/>
              </a:lnSpc>
              <a:defRPr sz="1000" b="0" i="0" spc="-25" baseline="0">
                <a:ln>
                  <a:noFill/>
                </a:ln>
                <a:noFill/>
                <a:latin typeface="Century Gothic" panose="020B0502020202020204" pitchFamily="34" charset="0"/>
                <a:ea typeface="Inter" panose="02000503000000020004" pitchFamily="2" charset="0"/>
              </a:defRPr>
            </a:lvl1pPr>
          </a:lstStyle>
          <a:p>
            <a:pPr lvl="0"/>
            <a:r>
              <a:rPr lang="en-US" dirty="0"/>
              <a:t> </a:t>
            </a:r>
          </a:p>
        </p:txBody>
      </p:sp>
      <p:sp>
        <p:nvSpPr>
          <p:cNvPr id="54" name="Text Placeholder 12">
            <a:extLst>
              <a:ext uri="{FF2B5EF4-FFF2-40B4-BE49-F238E27FC236}">
                <a16:creationId xmlns:a16="http://schemas.microsoft.com/office/drawing/2014/main" id="{8D82C103-E237-3202-57CB-A84B81001CA1}"/>
              </a:ext>
            </a:extLst>
          </p:cNvPr>
          <p:cNvSpPr>
            <a:spLocks noGrp="1"/>
          </p:cNvSpPr>
          <p:nvPr>
            <p:ph type="body" sz="quarter" idx="67"/>
          </p:nvPr>
        </p:nvSpPr>
        <p:spPr>
          <a:xfrm>
            <a:off x="9345392" y="2762816"/>
            <a:ext cx="2189767" cy="2050243"/>
          </a:xfrm>
          <a:prstGeom prst="roundRect">
            <a:avLst>
              <a:gd name="adj" fmla="val 2931"/>
            </a:avLst>
          </a:prstGeom>
          <a:solidFill>
            <a:srgbClr val="EAF4FA"/>
          </a:solidFill>
          <a:ln w="0">
            <a:solidFill>
              <a:schemeClr val="accent1">
                <a:alpha val="0"/>
              </a:schemeClr>
            </a:solidFill>
          </a:ln>
          <a:effectLst>
            <a:outerShdw blurRad="493737" dist="222767" dir="5400000" algn="t" rotWithShape="0">
              <a:schemeClr val="accent2">
                <a:alpha val="14000"/>
              </a:schemeClr>
            </a:outerShdw>
          </a:effectLst>
        </p:spPr>
        <p:txBody>
          <a:bodyPr/>
          <a:lstStyle>
            <a:lvl1pPr marL="0" indent="0">
              <a:lnSpc>
                <a:spcPct val="120000"/>
              </a:lnSpc>
              <a:buNone/>
              <a:defRPr sz="1000" b="0" i="0" spc="-25" baseline="0">
                <a:ln>
                  <a:noFill/>
                </a:ln>
                <a:noFill/>
                <a:latin typeface="Century Gothic" panose="020B0502020202020204" pitchFamily="34" charset="0"/>
                <a:ea typeface="Inter" panose="02000503000000020004" pitchFamily="2" charset="0"/>
              </a:defRPr>
            </a:lvl1pPr>
          </a:lstStyle>
          <a:p>
            <a:pPr marL="0" lvl="0" indent="0" algn="r" defTabSz="457200" rtl="1" eaLnBrk="1" latinLnBrk="0" hangingPunct="1">
              <a:lnSpc>
                <a:spcPct val="120000"/>
              </a:lnSpc>
              <a:spcBef>
                <a:spcPts val="500"/>
              </a:spcBef>
              <a:buClr>
                <a:schemeClr val="accent1"/>
              </a:buClr>
              <a:buSzPct val="120000"/>
              <a:buFont typeface="Arial" panose="020B0604020202020204" pitchFamily="34" charset="0"/>
              <a:buNone/>
              <a:tabLst/>
            </a:pPr>
            <a:r>
              <a:rPr lang="en-US"/>
              <a:t>Click to edit Master text styles</a:t>
            </a:r>
          </a:p>
        </p:txBody>
      </p:sp>
      <p:sp>
        <p:nvSpPr>
          <p:cNvPr id="55" name="Text Placeholder 12">
            <a:extLst>
              <a:ext uri="{FF2B5EF4-FFF2-40B4-BE49-F238E27FC236}">
                <a16:creationId xmlns:a16="http://schemas.microsoft.com/office/drawing/2014/main" id="{069E1923-62C2-1F7E-91A2-86330A086BBF}"/>
              </a:ext>
            </a:extLst>
          </p:cNvPr>
          <p:cNvSpPr>
            <a:spLocks noGrp="1"/>
          </p:cNvSpPr>
          <p:nvPr>
            <p:ph type="body" sz="quarter" idx="68" hasCustomPrompt="1"/>
          </p:nvPr>
        </p:nvSpPr>
        <p:spPr>
          <a:xfrm>
            <a:off x="9453618" y="3543251"/>
            <a:ext cx="1973316" cy="685124"/>
          </a:xfrm>
        </p:spPr>
        <p:txBody>
          <a:bodyPr anchor="t"/>
          <a:lstStyle>
            <a:lvl1pPr marL="0" indent="0" algn="ctr">
              <a:lnSpc>
                <a:spcPct val="110000"/>
              </a:lnSpc>
              <a:buNone/>
              <a:defRPr sz="1200" b="0" i="0" spc="-25" baseline="0">
                <a:solidFill>
                  <a:srgbClr val="101820"/>
                </a:solidFill>
                <a:latin typeface="Century Gothic" panose="020B0502020202020204" pitchFamily="34" charset="0"/>
                <a:ea typeface="Inter" panose="02000503000000020004" pitchFamily="2" charset="0"/>
              </a:defRPr>
            </a:lvl1pPr>
          </a:lstStyle>
          <a:p>
            <a:pPr lvl="0"/>
            <a:r>
              <a:rPr lang="en-ID" dirty="0">
                <a:effectLst/>
              </a:rPr>
              <a:t>Lorem ipsum </a:t>
            </a:r>
            <a:r>
              <a:rPr lang="en-ID" dirty="0" err="1">
                <a:effectLst/>
              </a:rPr>
              <a:t>dolor</a:t>
            </a:r>
            <a:r>
              <a:rPr lang="en-ID" dirty="0">
                <a:effectLst/>
              </a:rPr>
              <a:t> sit </a:t>
            </a:r>
            <a:br>
              <a:rPr lang="en-ID" dirty="0">
                <a:effectLst/>
              </a:rPr>
            </a:br>
            <a:r>
              <a:rPr lang="en-ID" dirty="0" err="1">
                <a:effectLst/>
              </a:rPr>
              <a:t>amet</a:t>
            </a:r>
            <a:r>
              <a:rPr lang="en-ID" dirty="0">
                <a:effectLst/>
              </a:rPr>
              <a:t>, </a:t>
            </a:r>
            <a:r>
              <a:rPr lang="en-ID" dirty="0" err="1">
                <a:effectLst/>
              </a:rPr>
              <a:t>consectetur</a:t>
            </a:r>
            <a:r>
              <a:rPr lang="en-ID" dirty="0">
                <a:effectLst/>
              </a:rPr>
              <a:t> </a:t>
            </a:r>
            <a:br>
              <a:rPr lang="en-ID" dirty="0">
                <a:effectLst/>
              </a:rPr>
            </a:br>
            <a:r>
              <a:rPr lang="en-ID" dirty="0" err="1">
                <a:effectLst/>
              </a:rPr>
              <a:t>adipiscing</a:t>
            </a:r>
            <a:r>
              <a:rPr lang="en-ID" dirty="0">
                <a:effectLst/>
              </a:rPr>
              <a:t> </a:t>
            </a:r>
            <a:r>
              <a:rPr lang="en-ID" dirty="0" err="1">
                <a:effectLst/>
              </a:rPr>
              <a:t>elit</a:t>
            </a:r>
            <a:r>
              <a:rPr lang="en-ID" dirty="0">
                <a:effectLst/>
              </a:rPr>
              <a:t>.</a:t>
            </a:r>
            <a:endParaRPr lang="en-US" dirty="0"/>
          </a:p>
        </p:txBody>
      </p:sp>
      <p:sp>
        <p:nvSpPr>
          <p:cNvPr id="56" name="Text Placeholder 12">
            <a:extLst>
              <a:ext uri="{FF2B5EF4-FFF2-40B4-BE49-F238E27FC236}">
                <a16:creationId xmlns:a16="http://schemas.microsoft.com/office/drawing/2014/main" id="{343A2A10-C6C4-5CC1-FAB2-3C239EF66BE1}"/>
              </a:ext>
            </a:extLst>
          </p:cNvPr>
          <p:cNvSpPr>
            <a:spLocks noGrp="1"/>
          </p:cNvSpPr>
          <p:nvPr>
            <p:ph type="body" sz="quarter" idx="69" hasCustomPrompt="1"/>
          </p:nvPr>
        </p:nvSpPr>
        <p:spPr>
          <a:xfrm>
            <a:off x="9453618" y="4265737"/>
            <a:ext cx="1973316" cy="427746"/>
          </a:xfrm>
        </p:spPr>
        <p:txBody>
          <a:bodyPr anchor="t"/>
          <a:lstStyle>
            <a:lvl1pPr marL="0" indent="0" algn="ctr">
              <a:lnSpc>
                <a:spcPct val="114000"/>
              </a:lnSpc>
              <a:buNone/>
              <a:defRPr sz="1000" b="0" i="0" spc="-25" baseline="0">
                <a:solidFill>
                  <a:srgbClr val="101820"/>
                </a:solidFill>
                <a:latin typeface="Century Gothic" panose="020B0502020202020204" pitchFamily="34" charset="0"/>
                <a:ea typeface="Inter" panose="02000503000000020004" pitchFamily="2" charset="0"/>
              </a:defRPr>
            </a:lvl1pPr>
          </a:lstStyle>
          <a:p>
            <a:pPr lvl="0"/>
            <a:r>
              <a:rPr lang="en-ID" dirty="0">
                <a:effectLst/>
              </a:rPr>
              <a:t>Lorem ipsum </a:t>
            </a:r>
            <a:r>
              <a:rPr lang="en-ID" dirty="0" err="1">
                <a:effectLst/>
              </a:rPr>
              <a:t>dolor</a:t>
            </a:r>
            <a:r>
              <a:rPr lang="en-ID" dirty="0">
                <a:effectLst/>
              </a:rPr>
              <a:t> sit </a:t>
            </a:r>
            <a:r>
              <a:rPr lang="en-ID" dirty="0" err="1">
                <a:effectLst/>
              </a:rPr>
              <a:t>amet</a:t>
            </a:r>
            <a:r>
              <a:rPr lang="en-ID" dirty="0">
                <a:effectLst/>
              </a:rPr>
              <a:t>, </a:t>
            </a:r>
            <a:r>
              <a:rPr lang="en-ID" dirty="0" err="1">
                <a:effectLst/>
              </a:rPr>
              <a:t>consectetur</a:t>
            </a:r>
            <a:r>
              <a:rPr lang="en-ID" dirty="0">
                <a:effectLst/>
              </a:rPr>
              <a:t> </a:t>
            </a:r>
            <a:r>
              <a:rPr lang="en-ID" dirty="0" err="1">
                <a:effectLst/>
              </a:rPr>
              <a:t>adipiscing</a:t>
            </a:r>
            <a:r>
              <a:rPr lang="en-ID" dirty="0">
                <a:effectLst/>
              </a:rPr>
              <a:t> </a:t>
            </a:r>
            <a:r>
              <a:rPr lang="en-ID" dirty="0" err="1">
                <a:effectLst/>
              </a:rPr>
              <a:t>elit</a:t>
            </a:r>
            <a:r>
              <a:rPr lang="en-ID" dirty="0">
                <a:effectLst/>
              </a:rPr>
              <a:t>.</a:t>
            </a:r>
            <a:endParaRPr lang="en-US" dirty="0"/>
          </a:p>
        </p:txBody>
      </p:sp>
      <p:sp>
        <p:nvSpPr>
          <p:cNvPr id="57" name="Text Placeholder 12">
            <a:extLst>
              <a:ext uri="{FF2B5EF4-FFF2-40B4-BE49-F238E27FC236}">
                <a16:creationId xmlns:a16="http://schemas.microsoft.com/office/drawing/2014/main" id="{CF33C71C-4042-0207-BE95-7B2978A80C35}"/>
              </a:ext>
            </a:extLst>
          </p:cNvPr>
          <p:cNvSpPr>
            <a:spLocks noGrp="1" noChangeAspect="1"/>
          </p:cNvSpPr>
          <p:nvPr>
            <p:ph type="body" sz="quarter" idx="70" hasCustomPrompt="1"/>
          </p:nvPr>
        </p:nvSpPr>
        <p:spPr>
          <a:xfrm>
            <a:off x="10231524" y="2956544"/>
            <a:ext cx="417504" cy="409759"/>
          </a:xfrm>
          <a:prstGeom prst="ellipse">
            <a:avLst/>
          </a:prstGeom>
          <a:gradFill flip="none" rotWithShape="1">
            <a:gsLst>
              <a:gs pos="100000">
                <a:schemeClr val="accent1"/>
              </a:gs>
              <a:gs pos="34000">
                <a:srgbClr val="FB8B4F"/>
              </a:gs>
            </a:gsLst>
            <a:path path="circle">
              <a:fillToRect l="50000" t="50000" r="50000" b="50000"/>
            </a:path>
            <a:tileRect/>
          </a:gradFill>
          <a:ln w="34925">
            <a:solidFill>
              <a:srgbClr val="DDEBF3"/>
            </a:solidFill>
          </a:ln>
        </p:spPr>
        <p:txBody>
          <a:bodyPr anchor="ctr">
            <a:normAutofit/>
          </a:bodyPr>
          <a:lstStyle>
            <a:lvl1pPr marL="0" indent="0" algn="ctr">
              <a:lnSpc>
                <a:spcPct val="110000"/>
              </a:lnSpc>
              <a:buNone/>
              <a:defRPr sz="1650" b="1" i="0" spc="-25" baseline="0">
                <a:solidFill>
                  <a:schemeClr val="bg1"/>
                </a:solidFill>
                <a:latin typeface="Inter SemiBold" panose="02000503000000020004" pitchFamily="2" charset="0"/>
                <a:ea typeface="Inter SemiBold" panose="02000503000000020004" pitchFamily="2" charset="0"/>
              </a:defRPr>
            </a:lvl1pPr>
          </a:lstStyle>
          <a:p>
            <a:pPr marL="0" lvl="0" indent="0" algn="ctr" defTabSz="457200" rtl="1" eaLnBrk="1" latinLnBrk="0" hangingPunct="1">
              <a:lnSpc>
                <a:spcPct val="110000"/>
              </a:lnSpc>
              <a:spcBef>
                <a:spcPts val="500"/>
              </a:spcBef>
              <a:buClr>
                <a:schemeClr val="accent1"/>
              </a:buClr>
              <a:buSzPct val="120000"/>
              <a:buFont typeface="Arial" panose="020B0604020202020204" pitchFamily="34" charset="0"/>
              <a:buNone/>
              <a:tabLst/>
            </a:pPr>
            <a:r>
              <a:rPr lang="he-IL" dirty="0">
                <a:effectLst/>
              </a:rPr>
              <a:t>5</a:t>
            </a:r>
            <a:endParaRPr lang="en-US" dirty="0"/>
          </a:p>
        </p:txBody>
      </p:sp>
    </p:spTree>
    <p:extLst>
      <p:ext uri="{BB962C8B-B14F-4D97-AF65-F5344CB8AC3E}">
        <p14:creationId xmlns:p14="http://schemas.microsoft.com/office/powerpoint/2010/main" val="254065295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5 Process II">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cxnSp>
        <p:nvCxnSpPr>
          <p:cNvPr id="14" name="Straight Connector 13">
            <a:extLst>
              <a:ext uri="{FF2B5EF4-FFF2-40B4-BE49-F238E27FC236}">
                <a16:creationId xmlns:a16="http://schemas.microsoft.com/office/drawing/2014/main" id="{04B52EB5-8914-D652-85FE-E7C07CDA1E4C}"/>
              </a:ext>
            </a:extLst>
          </p:cNvPr>
          <p:cNvCxnSpPr>
            <a:cxnSpLocks/>
          </p:cNvCxnSpPr>
          <p:nvPr userDrawn="1"/>
        </p:nvCxnSpPr>
        <p:spPr>
          <a:xfrm>
            <a:off x="750330" y="1080250"/>
            <a:ext cx="0" cy="872118"/>
          </a:xfrm>
          <a:prstGeom prst="line">
            <a:avLst/>
          </a:prstGeom>
          <a:ln w="92075">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Title 15">
            <a:extLst>
              <a:ext uri="{FF2B5EF4-FFF2-40B4-BE49-F238E27FC236}">
                <a16:creationId xmlns:a16="http://schemas.microsoft.com/office/drawing/2014/main" id="{677E8BDB-DFE8-B499-4953-765ADBC323FC}"/>
              </a:ext>
            </a:extLst>
          </p:cNvPr>
          <p:cNvSpPr>
            <a:spLocks noGrp="1"/>
          </p:cNvSpPr>
          <p:nvPr>
            <p:ph type="title" hasCustomPrompt="1"/>
          </p:nvPr>
        </p:nvSpPr>
        <p:spPr>
          <a:xfrm>
            <a:off x="1052891" y="1080250"/>
            <a:ext cx="10605237" cy="514007"/>
          </a:xfrm>
        </p:spPr>
        <p:txBody>
          <a:bodyPr/>
          <a:lstStyle>
            <a:lvl1pPr algn="l">
              <a:defRPr>
                <a:solidFill>
                  <a:schemeClr val="bg1"/>
                </a:solidFill>
              </a:defRPr>
            </a:lvl1pPr>
          </a:lstStyle>
          <a:p>
            <a:r>
              <a:rPr lang="en-US" dirty="0"/>
              <a:t>Lorem ipsum dolor</a:t>
            </a:r>
          </a:p>
        </p:txBody>
      </p:sp>
      <p:sp>
        <p:nvSpPr>
          <p:cNvPr id="17" name="Text Placeholder 12">
            <a:extLst>
              <a:ext uri="{FF2B5EF4-FFF2-40B4-BE49-F238E27FC236}">
                <a16:creationId xmlns:a16="http://schemas.microsoft.com/office/drawing/2014/main" id="{152D2D4C-8427-DC06-BC1A-C701E62112FB}"/>
              </a:ext>
            </a:extLst>
          </p:cNvPr>
          <p:cNvSpPr>
            <a:spLocks noGrp="1"/>
          </p:cNvSpPr>
          <p:nvPr>
            <p:ph type="body" sz="quarter" idx="12" hasCustomPrompt="1"/>
          </p:nvPr>
        </p:nvSpPr>
        <p:spPr>
          <a:xfrm>
            <a:off x="1052888" y="1626350"/>
            <a:ext cx="10605241" cy="359457"/>
          </a:xfrm>
        </p:spPr>
        <p:txBody>
          <a:bodyPr/>
          <a:lstStyle>
            <a:lvl1pPr marL="0" indent="0" algn="l">
              <a:lnSpc>
                <a:spcPct val="120000"/>
              </a:lnSpc>
              <a:buNone/>
              <a:defRPr sz="1600" b="0" i="0" spc="-30" baseline="0">
                <a:solidFill>
                  <a:schemeClr val="bg1"/>
                </a:solidFill>
                <a:latin typeface="Century Gothic" panose="020B0502020202020204" pitchFamily="34" charset="0"/>
                <a:ea typeface="Inter Medium" panose="02000503000000020004" pitchFamily="2"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a:t>
            </a:r>
          </a:p>
        </p:txBody>
      </p:sp>
      <p:pic>
        <p:nvPicPr>
          <p:cNvPr id="8" name="Picture 7">
            <a:extLst>
              <a:ext uri="{FF2B5EF4-FFF2-40B4-BE49-F238E27FC236}">
                <a16:creationId xmlns:a16="http://schemas.microsoft.com/office/drawing/2014/main" id="{D4A4303E-B008-345B-35C9-6545CBFC7BB9}"/>
              </a:ext>
            </a:extLst>
          </p:cNvPr>
          <p:cNvPicPr>
            <a:picLocks noChangeAspect="1"/>
          </p:cNvPicPr>
          <p:nvPr userDrawn="1"/>
        </p:nvPicPr>
        <p:blipFill>
          <a:blip r:embed="rId3" cstate="screen">
            <a:extLst>
              <a:ext uri="{28A0092B-C50C-407E-A947-70E740481C1C}">
                <a14:useLocalDpi xmlns:a14="http://schemas.microsoft.com/office/drawing/2010/main"/>
              </a:ext>
            </a:extLst>
          </a:blip>
          <a:srcRect t="121" b="121"/>
          <a:stretch/>
        </p:blipFill>
        <p:spPr>
          <a:xfrm>
            <a:off x="256572" y="6471306"/>
            <a:ext cx="1332486" cy="184431"/>
          </a:xfrm>
          <a:prstGeom prst="rect">
            <a:avLst/>
          </a:prstGeom>
        </p:spPr>
      </p:pic>
      <p:sp>
        <p:nvSpPr>
          <p:cNvPr id="10" name="Slide Number Placeholder 9">
            <a:extLst>
              <a:ext uri="{FF2B5EF4-FFF2-40B4-BE49-F238E27FC236}">
                <a16:creationId xmlns:a16="http://schemas.microsoft.com/office/drawing/2014/main" id="{498BF3A9-A839-856C-D5F3-B4AFD2D5EE48}"/>
              </a:ext>
            </a:extLst>
          </p:cNvPr>
          <p:cNvSpPr>
            <a:spLocks noGrp="1"/>
          </p:cNvSpPr>
          <p:nvPr>
            <p:ph type="sldNum" sz="quarter" idx="60"/>
          </p:nvPr>
        </p:nvSpPr>
        <p:spPr>
          <a:xfrm>
            <a:off x="1727593" y="6378233"/>
            <a:ext cx="876357" cy="365125"/>
          </a:xfrm>
          <a:prstGeom prst="rect">
            <a:avLst/>
          </a:prstGeom>
        </p:spPr>
        <p:txBody>
          <a:bodyPr/>
          <a:lstStyle>
            <a:lvl1pPr>
              <a:defRPr>
                <a:solidFill>
                  <a:schemeClr val="bg1"/>
                </a:solidFill>
              </a:defRPr>
            </a:lvl1pPr>
          </a:lstStyle>
          <a:p>
            <a:r>
              <a:rPr lang="en-US" dirty="0">
                <a:latin typeface="Century Gothic" panose="020B0502020202020204" pitchFamily="34" charset="0"/>
              </a:rPr>
              <a:t>|    </a:t>
            </a:r>
            <a:fld id="{298D9031-2DC4-6A42-8DBA-0D4123D26D12}" type="slidenum">
              <a:rPr lang="en-US" smtClean="0">
                <a:latin typeface="Century Gothic" panose="020B0502020202020204" pitchFamily="34" charset="0"/>
              </a:rPr>
              <a:pPr/>
              <a:t>‹#›</a:t>
            </a:fld>
            <a:endParaRPr lang="en-US" dirty="0">
              <a:latin typeface="Century Gothic" panose="020B0502020202020204" pitchFamily="34" charset="0"/>
            </a:endParaRPr>
          </a:p>
        </p:txBody>
      </p:sp>
      <p:cxnSp>
        <p:nvCxnSpPr>
          <p:cNvPr id="2" name="Straight Arrow Connector 1">
            <a:extLst>
              <a:ext uri="{FF2B5EF4-FFF2-40B4-BE49-F238E27FC236}">
                <a16:creationId xmlns:a16="http://schemas.microsoft.com/office/drawing/2014/main" id="{A1DF3355-0973-70FB-0FA2-90ED8FB01021}"/>
              </a:ext>
            </a:extLst>
          </p:cNvPr>
          <p:cNvCxnSpPr>
            <a:cxnSpLocks/>
          </p:cNvCxnSpPr>
          <p:nvPr userDrawn="1"/>
        </p:nvCxnSpPr>
        <p:spPr>
          <a:xfrm>
            <a:off x="0" y="3417569"/>
            <a:ext cx="12122150" cy="0"/>
          </a:xfrm>
          <a:prstGeom prst="straightConnector1">
            <a:avLst/>
          </a:prstGeom>
          <a:ln w="7620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3" name="Text Placeholder 12">
            <a:extLst>
              <a:ext uri="{FF2B5EF4-FFF2-40B4-BE49-F238E27FC236}">
                <a16:creationId xmlns:a16="http://schemas.microsoft.com/office/drawing/2014/main" id="{33BEC55D-A257-9AC3-0428-DA54EC457CC7}"/>
              </a:ext>
            </a:extLst>
          </p:cNvPr>
          <p:cNvSpPr>
            <a:spLocks noGrp="1"/>
          </p:cNvSpPr>
          <p:nvPr>
            <p:ph type="body" sz="quarter" idx="41" hasCustomPrompt="1"/>
          </p:nvPr>
        </p:nvSpPr>
        <p:spPr>
          <a:xfrm>
            <a:off x="2523522" y="2753008"/>
            <a:ext cx="2189767" cy="261745"/>
          </a:xfrm>
          <a:prstGeom prst="roundRect">
            <a:avLst>
              <a:gd name="adj" fmla="val 20312"/>
            </a:avLst>
          </a:prstGeom>
          <a:solidFill>
            <a:schemeClr val="accent3"/>
          </a:solidFill>
          <a:ln w="0">
            <a:solidFill>
              <a:schemeClr val="accent1">
                <a:alpha val="0"/>
              </a:schemeClr>
            </a:solidFill>
          </a:ln>
          <a:effectLst/>
        </p:spPr>
        <p:txBody>
          <a:bodyPr/>
          <a:lstStyle>
            <a:lvl1pPr>
              <a:lnSpc>
                <a:spcPct val="120000"/>
              </a:lnSpc>
              <a:defRPr sz="1000" b="0" i="0" spc="-25" baseline="0">
                <a:ln>
                  <a:noFill/>
                </a:ln>
                <a:noFill/>
                <a:latin typeface="Century Gothic" panose="020B0502020202020204" pitchFamily="34" charset="0"/>
                <a:ea typeface="Inter" panose="02000503000000020004" pitchFamily="2" charset="0"/>
              </a:defRPr>
            </a:lvl1pPr>
          </a:lstStyle>
          <a:p>
            <a:pPr lvl="0"/>
            <a:r>
              <a:rPr lang="en-US" dirty="0"/>
              <a:t> </a:t>
            </a:r>
          </a:p>
        </p:txBody>
      </p:sp>
      <p:sp>
        <p:nvSpPr>
          <p:cNvPr id="4" name="Text Placeholder 12">
            <a:extLst>
              <a:ext uri="{FF2B5EF4-FFF2-40B4-BE49-F238E27FC236}">
                <a16:creationId xmlns:a16="http://schemas.microsoft.com/office/drawing/2014/main" id="{BC50A1AD-0BBA-3DAF-E0A7-19B2AB1AA633}"/>
              </a:ext>
            </a:extLst>
          </p:cNvPr>
          <p:cNvSpPr>
            <a:spLocks noGrp="1"/>
          </p:cNvSpPr>
          <p:nvPr>
            <p:ph type="body" sz="quarter" idx="42" hasCustomPrompt="1"/>
          </p:nvPr>
        </p:nvSpPr>
        <p:spPr>
          <a:xfrm>
            <a:off x="4787123" y="2753008"/>
            <a:ext cx="2189767" cy="261745"/>
          </a:xfrm>
          <a:prstGeom prst="roundRect">
            <a:avLst>
              <a:gd name="adj" fmla="val 20312"/>
            </a:avLst>
          </a:prstGeom>
          <a:solidFill>
            <a:schemeClr val="accent3"/>
          </a:solidFill>
          <a:ln w="0">
            <a:solidFill>
              <a:schemeClr val="accent1">
                <a:alpha val="0"/>
              </a:schemeClr>
            </a:solidFill>
          </a:ln>
          <a:effectLst/>
        </p:spPr>
        <p:txBody>
          <a:bodyPr/>
          <a:lstStyle>
            <a:lvl1pPr>
              <a:lnSpc>
                <a:spcPct val="120000"/>
              </a:lnSpc>
              <a:defRPr sz="1000" b="0" i="0" spc="-25" baseline="0">
                <a:ln>
                  <a:noFill/>
                </a:ln>
                <a:noFill/>
                <a:latin typeface="Century Gothic" panose="020B0502020202020204" pitchFamily="34" charset="0"/>
                <a:ea typeface="Inter" panose="02000503000000020004" pitchFamily="2" charset="0"/>
              </a:defRPr>
            </a:lvl1pPr>
          </a:lstStyle>
          <a:p>
            <a:pPr lvl="0"/>
            <a:r>
              <a:rPr lang="en-US" dirty="0"/>
              <a:t> </a:t>
            </a:r>
          </a:p>
        </p:txBody>
      </p:sp>
      <p:sp>
        <p:nvSpPr>
          <p:cNvPr id="5" name="Text Placeholder 12">
            <a:extLst>
              <a:ext uri="{FF2B5EF4-FFF2-40B4-BE49-F238E27FC236}">
                <a16:creationId xmlns:a16="http://schemas.microsoft.com/office/drawing/2014/main" id="{78275837-67FB-0B23-C962-ECD74A79D31D}"/>
              </a:ext>
            </a:extLst>
          </p:cNvPr>
          <p:cNvSpPr>
            <a:spLocks noGrp="1"/>
          </p:cNvSpPr>
          <p:nvPr>
            <p:ph type="body" sz="quarter" idx="27"/>
          </p:nvPr>
        </p:nvSpPr>
        <p:spPr>
          <a:xfrm>
            <a:off x="2520173" y="2765708"/>
            <a:ext cx="2189767" cy="2050243"/>
          </a:xfrm>
          <a:prstGeom prst="roundRect">
            <a:avLst>
              <a:gd name="adj" fmla="val 2931"/>
            </a:avLst>
          </a:prstGeom>
          <a:solidFill>
            <a:srgbClr val="EAF4FA"/>
          </a:solidFill>
          <a:ln w="0">
            <a:solidFill>
              <a:schemeClr val="accent1">
                <a:alpha val="0"/>
              </a:schemeClr>
            </a:solidFill>
          </a:ln>
          <a:effectLst>
            <a:outerShdw blurRad="493737" dist="222767" dir="5400000" algn="t" rotWithShape="0">
              <a:schemeClr val="accent2">
                <a:alpha val="14000"/>
              </a:schemeClr>
            </a:outerShdw>
          </a:effectLst>
        </p:spPr>
        <p:txBody>
          <a:bodyPr/>
          <a:lstStyle>
            <a:lvl1pPr marL="0" indent="0">
              <a:lnSpc>
                <a:spcPct val="120000"/>
              </a:lnSpc>
              <a:buNone/>
              <a:defRPr sz="1000" b="0" i="0" spc="-25" baseline="0">
                <a:ln>
                  <a:noFill/>
                </a:ln>
                <a:noFill/>
                <a:latin typeface="Century Gothic" panose="020B0502020202020204" pitchFamily="34" charset="0"/>
                <a:ea typeface="Inter" panose="02000503000000020004" pitchFamily="2" charset="0"/>
              </a:defRPr>
            </a:lvl1pPr>
          </a:lstStyle>
          <a:p>
            <a:pPr marL="0" lvl="0" indent="0" algn="r" defTabSz="457200" rtl="1" eaLnBrk="1" latinLnBrk="0" hangingPunct="1">
              <a:lnSpc>
                <a:spcPct val="120000"/>
              </a:lnSpc>
              <a:spcBef>
                <a:spcPts val="500"/>
              </a:spcBef>
              <a:buClr>
                <a:schemeClr val="accent1"/>
              </a:buClr>
              <a:buSzPct val="120000"/>
              <a:buFont typeface="Arial" panose="020B0604020202020204" pitchFamily="34" charset="0"/>
              <a:buNone/>
              <a:tabLst/>
            </a:pPr>
            <a:r>
              <a:rPr lang="en-US"/>
              <a:t>Click to edit Master text styles</a:t>
            </a:r>
          </a:p>
        </p:txBody>
      </p:sp>
      <p:sp>
        <p:nvSpPr>
          <p:cNvPr id="6" name="Text Placeholder 12">
            <a:extLst>
              <a:ext uri="{FF2B5EF4-FFF2-40B4-BE49-F238E27FC236}">
                <a16:creationId xmlns:a16="http://schemas.microsoft.com/office/drawing/2014/main" id="{9AE64862-80A6-38C6-1EB8-692BE762A081}"/>
              </a:ext>
            </a:extLst>
          </p:cNvPr>
          <p:cNvSpPr>
            <a:spLocks noGrp="1"/>
          </p:cNvSpPr>
          <p:nvPr>
            <p:ph type="body" sz="quarter" idx="31"/>
          </p:nvPr>
        </p:nvSpPr>
        <p:spPr>
          <a:xfrm>
            <a:off x="4783774" y="2765708"/>
            <a:ext cx="2189767" cy="2050243"/>
          </a:xfrm>
          <a:prstGeom prst="roundRect">
            <a:avLst>
              <a:gd name="adj" fmla="val 2931"/>
            </a:avLst>
          </a:prstGeom>
          <a:solidFill>
            <a:srgbClr val="EAF4FA"/>
          </a:solidFill>
          <a:ln w="0">
            <a:solidFill>
              <a:schemeClr val="accent1">
                <a:alpha val="0"/>
              </a:schemeClr>
            </a:solidFill>
          </a:ln>
          <a:effectLst>
            <a:outerShdw blurRad="493737" dist="222767" dir="5400000" algn="t" rotWithShape="0">
              <a:schemeClr val="accent2">
                <a:alpha val="14000"/>
              </a:schemeClr>
            </a:outerShdw>
          </a:effectLst>
        </p:spPr>
        <p:txBody>
          <a:bodyPr/>
          <a:lstStyle>
            <a:lvl1pPr marL="0" indent="0">
              <a:lnSpc>
                <a:spcPct val="120000"/>
              </a:lnSpc>
              <a:buNone/>
              <a:defRPr sz="1000" b="0" i="0" spc="-25" baseline="0">
                <a:ln>
                  <a:noFill/>
                </a:ln>
                <a:noFill/>
                <a:latin typeface="Century Gothic" panose="020B0502020202020204" pitchFamily="34" charset="0"/>
                <a:ea typeface="Inter" panose="02000503000000020004" pitchFamily="2" charset="0"/>
              </a:defRPr>
            </a:lvl1pPr>
          </a:lstStyle>
          <a:p>
            <a:pPr marL="0" lvl="0" indent="0" algn="r" defTabSz="457200" rtl="1" eaLnBrk="1" latinLnBrk="0" hangingPunct="1">
              <a:lnSpc>
                <a:spcPct val="120000"/>
              </a:lnSpc>
              <a:spcBef>
                <a:spcPts val="500"/>
              </a:spcBef>
              <a:buClr>
                <a:schemeClr val="accent1"/>
              </a:buClr>
              <a:buSzPct val="120000"/>
              <a:buFont typeface="Arial" panose="020B0604020202020204" pitchFamily="34" charset="0"/>
              <a:buNone/>
              <a:tabLst/>
            </a:pPr>
            <a:r>
              <a:rPr lang="en-US"/>
              <a:t>Click to edit Master text styles</a:t>
            </a:r>
          </a:p>
        </p:txBody>
      </p:sp>
      <p:sp>
        <p:nvSpPr>
          <p:cNvPr id="9" name="Text Placeholder 12">
            <a:extLst>
              <a:ext uri="{FF2B5EF4-FFF2-40B4-BE49-F238E27FC236}">
                <a16:creationId xmlns:a16="http://schemas.microsoft.com/office/drawing/2014/main" id="{BFB7232A-6FAB-1087-47DA-4ABC0EFB2744}"/>
              </a:ext>
            </a:extLst>
          </p:cNvPr>
          <p:cNvSpPr>
            <a:spLocks noGrp="1"/>
          </p:cNvSpPr>
          <p:nvPr>
            <p:ph type="body" sz="quarter" idx="35" hasCustomPrompt="1"/>
          </p:nvPr>
        </p:nvSpPr>
        <p:spPr>
          <a:xfrm>
            <a:off x="256572" y="2753008"/>
            <a:ext cx="2189767" cy="261745"/>
          </a:xfrm>
          <a:prstGeom prst="roundRect">
            <a:avLst>
              <a:gd name="adj" fmla="val 20312"/>
            </a:avLst>
          </a:prstGeom>
          <a:solidFill>
            <a:schemeClr val="accent3"/>
          </a:solidFill>
          <a:ln w="0">
            <a:solidFill>
              <a:schemeClr val="accent1">
                <a:alpha val="0"/>
              </a:schemeClr>
            </a:solidFill>
          </a:ln>
          <a:effectLst/>
        </p:spPr>
        <p:txBody>
          <a:bodyPr/>
          <a:lstStyle>
            <a:lvl1pPr>
              <a:lnSpc>
                <a:spcPct val="120000"/>
              </a:lnSpc>
              <a:defRPr sz="1000" b="0" i="0" spc="-25" baseline="0">
                <a:ln>
                  <a:noFill/>
                </a:ln>
                <a:noFill/>
                <a:latin typeface="Century Gothic" panose="020B0502020202020204" pitchFamily="34" charset="0"/>
                <a:ea typeface="Inter" panose="02000503000000020004" pitchFamily="2" charset="0"/>
              </a:defRPr>
            </a:lvl1pPr>
          </a:lstStyle>
          <a:p>
            <a:pPr lvl="0"/>
            <a:r>
              <a:rPr lang="en-US" dirty="0"/>
              <a:t> </a:t>
            </a:r>
          </a:p>
        </p:txBody>
      </p:sp>
      <p:sp>
        <p:nvSpPr>
          <p:cNvPr id="11" name="Text Placeholder 12">
            <a:extLst>
              <a:ext uri="{FF2B5EF4-FFF2-40B4-BE49-F238E27FC236}">
                <a16:creationId xmlns:a16="http://schemas.microsoft.com/office/drawing/2014/main" id="{03CC93F3-A884-5B3F-913F-F551DD26CA2C}"/>
              </a:ext>
            </a:extLst>
          </p:cNvPr>
          <p:cNvSpPr>
            <a:spLocks noGrp="1"/>
          </p:cNvSpPr>
          <p:nvPr>
            <p:ph type="body" sz="quarter" idx="36"/>
          </p:nvPr>
        </p:nvSpPr>
        <p:spPr>
          <a:xfrm>
            <a:off x="256572" y="2765708"/>
            <a:ext cx="2189767" cy="2050243"/>
          </a:xfrm>
          <a:prstGeom prst="roundRect">
            <a:avLst>
              <a:gd name="adj" fmla="val 2931"/>
            </a:avLst>
          </a:prstGeom>
          <a:solidFill>
            <a:srgbClr val="EAF4FA"/>
          </a:solidFill>
          <a:ln w="0">
            <a:solidFill>
              <a:schemeClr val="accent1">
                <a:alpha val="0"/>
              </a:schemeClr>
            </a:solidFill>
          </a:ln>
          <a:effectLst>
            <a:outerShdw blurRad="493737" dist="222767" dir="5400000" algn="t" rotWithShape="0">
              <a:schemeClr val="accent2">
                <a:alpha val="14000"/>
              </a:schemeClr>
            </a:outerShdw>
          </a:effectLst>
        </p:spPr>
        <p:txBody>
          <a:bodyPr/>
          <a:lstStyle>
            <a:lvl1pPr marL="0" indent="0">
              <a:lnSpc>
                <a:spcPct val="120000"/>
              </a:lnSpc>
              <a:buNone/>
              <a:defRPr sz="1000" b="0" i="0" spc="-25" baseline="0">
                <a:ln>
                  <a:noFill/>
                </a:ln>
                <a:noFill/>
                <a:latin typeface="Century Gothic" panose="020B0502020202020204" pitchFamily="34" charset="0"/>
                <a:ea typeface="Inter" panose="02000503000000020004" pitchFamily="2" charset="0"/>
              </a:defRPr>
            </a:lvl1pPr>
          </a:lstStyle>
          <a:p>
            <a:pPr marL="0" lvl="0" indent="0" algn="r" defTabSz="457200" rtl="1" eaLnBrk="1" latinLnBrk="0" hangingPunct="1">
              <a:lnSpc>
                <a:spcPct val="120000"/>
              </a:lnSpc>
              <a:spcBef>
                <a:spcPts val="500"/>
              </a:spcBef>
              <a:buClr>
                <a:schemeClr val="accent1"/>
              </a:buClr>
              <a:buSzPct val="120000"/>
              <a:buFont typeface="Arial" panose="020B0604020202020204" pitchFamily="34" charset="0"/>
              <a:buNone/>
              <a:tabLst/>
            </a:pPr>
            <a:r>
              <a:rPr lang="en-US"/>
              <a:t>Click to edit Master text styles</a:t>
            </a:r>
          </a:p>
        </p:txBody>
      </p:sp>
      <p:sp>
        <p:nvSpPr>
          <p:cNvPr id="25" name="Text Placeholder 12">
            <a:extLst>
              <a:ext uri="{FF2B5EF4-FFF2-40B4-BE49-F238E27FC236}">
                <a16:creationId xmlns:a16="http://schemas.microsoft.com/office/drawing/2014/main" id="{1775F110-83DD-65A4-A984-B69351C61A5A}"/>
              </a:ext>
            </a:extLst>
          </p:cNvPr>
          <p:cNvSpPr>
            <a:spLocks noGrp="1"/>
          </p:cNvSpPr>
          <p:nvPr>
            <p:ph type="body" sz="quarter" idx="13" hasCustomPrompt="1"/>
          </p:nvPr>
        </p:nvSpPr>
        <p:spPr>
          <a:xfrm>
            <a:off x="2628399" y="3546143"/>
            <a:ext cx="1973316" cy="685124"/>
          </a:xfrm>
        </p:spPr>
        <p:txBody>
          <a:bodyPr anchor="t"/>
          <a:lstStyle>
            <a:lvl1pPr marL="0" indent="0" algn="ctr">
              <a:lnSpc>
                <a:spcPct val="110000"/>
              </a:lnSpc>
              <a:buNone/>
              <a:defRPr sz="1200" b="0" i="0" spc="-25" baseline="0">
                <a:solidFill>
                  <a:srgbClr val="101820"/>
                </a:solidFill>
                <a:latin typeface="Century Gothic" panose="020B0502020202020204" pitchFamily="34" charset="0"/>
                <a:ea typeface="Inter" panose="02000503000000020004" pitchFamily="2" charset="0"/>
              </a:defRPr>
            </a:lvl1pPr>
          </a:lstStyle>
          <a:p>
            <a:pPr lvl="0"/>
            <a:r>
              <a:rPr lang="en-ID" dirty="0">
                <a:effectLst/>
              </a:rPr>
              <a:t>Lorem ipsum </a:t>
            </a:r>
            <a:r>
              <a:rPr lang="en-ID" dirty="0" err="1">
                <a:effectLst/>
              </a:rPr>
              <a:t>dolor</a:t>
            </a:r>
            <a:r>
              <a:rPr lang="en-ID" dirty="0">
                <a:effectLst/>
              </a:rPr>
              <a:t> sit </a:t>
            </a:r>
            <a:br>
              <a:rPr lang="en-ID" dirty="0">
                <a:effectLst/>
              </a:rPr>
            </a:br>
            <a:r>
              <a:rPr lang="en-ID" dirty="0" err="1">
                <a:effectLst/>
              </a:rPr>
              <a:t>amet</a:t>
            </a:r>
            <a:r>
              <a:rPr lang="en-ID" dirty="0">
                <a:effectLst/>
              </a:rPr>
              <a:t>, </a:t>
            </a:r>
            <a:r>
              <a:rPr lang="en-ID" dirty="0" err="1">
                <a:effectLst/>
              </a:rPr>
              <a:t>consectetur</a:t>
            </a:r>
            <a:r>
              <a:rPr lang="en-ID" dirty="0">
                <a:effectLst/>
              </a:rPr>
              <a:t> </a:t>
            </a:r>
            <a:br>
              <a:rPr lang="en-ID" dirty="0">
                <a:effectLst/>
              </a:rPr>
            </a:br>
            <a:r>
              <a:rPr lang="en-ID" dirty="0" err="1">
                <a:effectLst/>
              </a:rPr>
              <a:t>adipiscing</a:t>
            </a:r>
            <a:r>
              <a:rPr lang="en-ID" dirty="0">
                <a:effectLst/>
              </a:rPr>
              <a:t> </a:t>
            </a:r>
            <a:r>
              <a:rPr lang="en-ID" dirty="0" err="1">
                <a:effectLst/>
              </a:rPr>
              <a:t>elit</a:t>
            </a:r>
            <a:r>
              <a:rPr lang="en-ID" dirty="0">
                <a:effectLst/>
              </a:rPr>
              <a:t>.</a:t>
            </a:r>
            <a:endParaRPr lang="en-US" dirty="0"/>
          </a:p>
        </p:txBody>
      </p:sp>
      <p:sp>
        <p:nvSpPr>
          <p:cNvPr id="26" name="Text Placeholder 12">
            <a:extLst>
              <a:ext uri="{FF2B5EF4-FFF2-40B4-BE49-F238E27FC236}">
                <a16:creationId xmlns:a16="http://schemas.microsoft.com/office/drawing/2014/main" id="{3E5E1800-5F96-3EA1-CD7C-6E69387ED165}"/>
              </a:ext>
            </a:extLst>
          </p:cNvPr>
          <p:cNvSpPr>
            <a:spLocks noGrp="1"/>
          </p:cNvSpPr>
          <p:nvPr>
            <p:ph type="body" sz="quarter" idx="15" hasCustomPrompt="1"/>
          </p:nvPr>
        </p:nvSpPr>
        <p:spPr>
          <a:xfrm>
            <a:off x="2628399" y="4268629"/>
            <a:ext cx="1973316" cy="427746"/>
          </a:xfrm>
        </p:spPr>
        <p:txBody>
          <a:bodyPr anchor="t"/>
          <a:lstStyle>
            <a:lvl1pPr marL="0" indent="0" algn="ctr">
              <a:lnSpc>
                <a:spcPct val="114000"/>
              </a:lnSpc>
              <a:buNone/>
              <a:defRPr sz="1000" b="0" i="0" spc="-25" baseline="0">
                <a:solidFill>
                  <a:srgbClr val="101820"/>
                </a:solidFill>
                <a:latin typeface="Century Gothic" panose="020B0502020202020204" pitchFamily="34" charset="0"/>
                <a:ea typeface="Inter" panose="02000503000000020004" pitchFamily="2" charset="0"/>
              </a:defRPr>
            </a:lvl1pPr>
          </a:lstStyle>
          <a:p>
            <a:pPr lvl="0"/>
            <a:r>
              <a:rPr lang="en-ID" dirty="0">
                <a:effectLst/>
              </a:rPr>
              <a:t>Lorem ipsum </a:t>
            </a:r>
            <a:r>
              <a:rPr lang="en-ID" dirty="0" err="1">
                <a:effectLst/>
              </a:rPr>
              <a:t>dolor</a:t>
            </a:r>
            <a:r>
              <a:rPr lang="en-ID" dirty="0">
                <a:effectLst/>
              </a:rPr>
              <a:t> sit </a:t>
            </a:r>
            <a:r>
              <a:rPr lang="en-ID" dirty="0" err="1">
                <a:effectLst/>
              </a:rPr>
              <a:t>amet</a:t>
            </a:r>
            <a:r>
              <a:rPr lang="en-ID" dirty="0">
                <a:effectLst/>
              </a:rPr>
              <a:t>, </a:t>
            </a:r>
            <a:r>
              <a:rPr lang="en-ID" dirty="0" err="1">
                <a:effectLst/>
              </a:rPr>
              <a:t>consectetur</a:t>
            </a:r>
            <a:r>
              <a:rPr lang="en-ID" dirty="0">
                <a:effectLst/>
              </a:rPr>
              <a:t> </a:t>
            </a:r>
            <a:r>
              <a:rPr lang="en-ID" dirty="0" err="1">
                <a:effectLst/>
              </a:rPr>
              <a:t>adipiscing</a:t>
            </a:r>
            <a:r>
              <a:rPr lang="en-ID" dirty="0">
                <a:effectLst/>
              </a:rPr>
              <a:t> </a:t>
            </a:r>
            <a:r>
              <a:rPr lang="en-ID" dirty="0" err="1">
                <a:effectLst/>
              </a:rPr>
              <a:t>elit</a:t>
            </a:r>
            <a:r>
              <a:rPr lang="en-ID" dirty="0">
                <a:effectLst/>
              </a:rPr>
              <a:t>.</a:t>
            </a:r>
            <a:endParaRPr lang="en-US" dirty="0"/>
          </a:p>
        </p:txBody>
      </p:sp>
      <p:sp>
        <p:nvSpPr>
          <p:cNvPr id="27" name="Text Placeholder 12">
            <a:extLst>
              <a:ext uri="{FF2B5EF4-FFF2-40B4-BE49-F238E27FC236}">
                <a16:creationId xmlns:a16="http://schemas.microsoft.com/office/drawing/2014/main" id="{D3742F6E-493E-BAD1-89C1-E930565B5284}"/>
              </a:ext>
            </a:extLst>
          </p:cNvPr>
          <p:cNvSpPr>
            <a:spLocks noGrp="1" noChangeAspect="1"/>
          </p:cNvSpPr>
          <p:nvPr>
            <p:ph type="body" sz="quarter" idx="28" hasCustomPrompt="1"/>
          </p:nvPr>
        </p:nvSpPr>
        <p:spPr>
          <a:xfrm>
            <a:off x="3406305" y="2959436"/>
            <a:ext cx="417504" cy="409759"/>
          </a:xfrm>
          <a:prstGeom prst="ellipse">
            <a:avLst/>
          </a:prstGeom>
          <a:gradFill flip="none" rotWithShape="1">
            <a:gsLst>
              <a:gs pos="100000">
                <a:schemeClr val="accent1"/>
              </a:gs>
              <a:gs pos="34000">
                <a:srgbClr val="FB8B4F"/>
              </a:gs>
            </a:gsLst>
            <a:path path="circle">
              <a:fillToRect l="50000" t="50000" r="50000" b="50000"/>
            </a:path>
            <a:tileRect/>
          </a:gradFill>
          <a:ln w="34925">
            <a:solidFill>
              <a:srgbClr val="DDEBF3"/>
            </a:solidFill>
          </a:ln>
        </p:spPr>
        <p:txBody>
          <a:bodyPr anchor="ctr">
            <a:normAutofit/>
          </a:bodyPr>
          <a:lstStyle>
            <a:lvl1pPr marL="0" indent="0" algn="ctr">
              <a:lnSpc>
                <a:spcPct val="110000"/>
              </a:lnSpc>
              <a:buNone/>
              <a:defRPr sz="1650" b="1" i="0" spc="-25" baseline="0">
                <a:solidFill>
                  <a:schemeClr val="bg1"/>
                </a:solidFill>
                <a:latin typeface="Inter SemiBold" panose="02000503000000020004" pitchFamily="2" charset="0"/>
                <a:ea typeface="Inter SemiBold" panose="02000503000000020004" pitchFamily="2" charset="0"/>
              </a:defRPr>
            </a:lvl1pPr>
          </a:lstStyle>
          <a:p>
            <a:pPr lvl="0"/>
            <a:r>
              <a:rPr lang="en-ID" dirty="0">
                <a:effectLst/>
              </a:rPr>
              <a:t>2</a:t>
            </a:r>
            <a:endParaRPr lang="en-US" dirty="0"/>
          </a:p>
        </p:txBody>
      </p:sp>
      <p:sp>
        <p:nvSpPr>
          <p:cNvPr id="28" name="Text Placeholder 12">
            <a:extLst>
              <a:ext uri="{FF2B5EF4-FFF2-40B4-BE49-F238E27FC236}">
                <a16:creationId xmlns:a16="http://schemas.microsoft.com/office/drawing/2014/main" id="{48A24684-E434-A8FF-E478-1CADD9FD4C95}"/>
              </a:ext>
            </a:extLst>
          </p:cNvPr>
          <p:cNvSpPr>
            <a:spLocks noGrp="1"/>
          </p:cNvSpPr>
          <p:nvPr>
            <p:ph type="body" sz="quarter" idx="32" hasCustomPrompt="1"/>
          </p:nvPr>
        </p:nvSpPr>
        <p:spPr>
          <a:xfrm>
            <a:off x="4892000" y="3546143"/>
            <a:ext cx="1973316" cy="685124"/>
          </a:xfrm>
        </p:spPr>
        <p:txBody>
          <a:bodyPr anchor="t"/>
          <a:lstStyle>
            <a:lvl1pPr marL="0" indent="0" algn="ctr">
              <a:lnSpc>
                <a:spcPct val="110000"/>
              </a:lnSpc>
              <a:buNone/>
              <a:defRPr sz="1200" b="0" i="0" spc="-25" baseline="0">
                <a:solidFill>
                  <a:srgbClr val="101820"/>
                </a:solidFill>
                <a:latin typeface="Century Gothic" panose="020B0502020202020204" pitchFamily="34" charset="0"/>
                <a:ea typeface="Inter" panose="02000503000000020004" pitchFamily="2" charset="0"/>
              </a:defRPr>
            </a:lvl1pPr>
          </a:lstStyle>
          <a:p>
            <a:pPr lvl="0"/>
            <a:r>
              <a:rPr lang="en-ID" dirty="0">
                <a:effectLst/>
              </a:rPr>
              <a:t>Lorem ipsum </a:t>
            </a:r>
            <a:r>
              <a:rPr lang="en-ID" dirty="0" err="1">
                <a:effectLst/>
              </a:rPr>
              <a:t>dolor</a:t>
            </a:r>
            <a:r>
              <a:rPr lang="en-ID" dirty="0">
                <a:effectLst/>
              </a:rPr>
              <a:t> sit </a:t>
            </a:r>
            <a:br>
              <a:rPr lang="en-ID" dirty="0">
                <a:effectLst/>
              </a:rPr>
            </a:br>
            <a:r>
              <a:rPr lang="en-ID" dirty="0" err="1">
                <a:effectLst/>
              </a:rPr>
              <a:t>amet</a:t>
            </a:r>
            <a:r>
              <a:rPr lang="en-ID" dirty="0">
                <a:effectLst/>
              </a:rPr>
              <a:t>, </a:t>
            </a:r>
            <a:r>
              <a:rPr lang="en-ID" dirty="0" err="1">
                <a:effectLst/>
              </a:rPr>
              <a:t>consectetur</a:t>
            </a:r>
            <a:r>
              <a:rPr lang="en-ID" dirty="0">
                <a:effectLst/>
              </a:rPr>
              <a:t> </a:t>
            </a:r>
            <a:br>
              <a:rPr lang="en-ID" dirty="0">
                <a:effectLst/>
              </a:rPr>
            </a:br>
            <a:r>
              <a:rPr lang="en-ID" dirty="0" err="1">
                <a:effectLst/>
              </a:rPr>
              <a:t>adipiscing</a:t>
            </a:r>
            <a:r>
              <a:rPr lang="en-ID" dirty="0">
                <a:effectLst/>
              </a:rPr>
              <a:t> </a:t>
            </a:r>
            <a:r>
              <a:rPr lang="en-ID" dirty="0" err="1">
                <a:effectLst/>
              </a:rPr>
              <a:t>elit</a:t>
            </a:r>
            <a:r>
              <a:rPr lang="en-ID" dirty="0">
                <a:effectLst/>
              </a:rPr>
              <a:t>.</a:t>
            </a:r>
            <a:endParaRPr lang="en-US" dirty="0"/>
          </a:p>
        </p:txBody>
      </p:sp>
      <p:sp>
        <p:nvSpPr>
          <p:cNvPr id="33" name="Text Placeholder 12">
            <a:extLst>
              <a:ext uri="{FF2B5EF4-FFF2-40B4-BE49-F238E27FC236}">
                <a16:creationId xmlns:a16="http://schemas.microsoft.com/office/drawing/2014/main" id="{8AAAD457-2D84-5B93-394B-70FABCA46F2D}"/>
              </a:ext>
            </a:extLst>
          </p:cNvPr>
          <p:cNvSpPr>
            <a:spLocks noGrp="1"/>
          </p:cNvSpPr>
          <p:nvPr>
            <p:ph type="body" sz="quarter" idx="33" hasCustomPrompt="1"/>
          </p:nvPr>
        </p:nvSpPr>
        <p:spPr>
          <a:xfrm>
            <a:off x="4892000" y="4268629"/>
            <a:ext cx="1973316" cy="427746"/>
          </a:xfrm>
        </p:spPr>
        <p:txBody>
          <a:bodyPr anchor="t"/>
          <a:lstStyle>
            <a:lvl1pPr marL="0" indent="0" algn="ctr">
              <a:lnSpc>
                <a:spcPct val="114000"/>
              </a:lnSpc>
              <a:buNone/>
              <a:defRPr sz="1000" b="0" i="0" spc="-25" baseline="0">
                <a:solidFill>
                  <a:srgbClr val="101820"/>
                </a:solidFill>
                <a:latin typeface="Century Gothic" panose="020B0502020202020204" pitchFamily="34" charset="0"/>
                <a:ea typeface="Inter" panose="02000503000000020004" pitchFamily="2" charset="0"/>
              </a:defRPr>
            </a:lvl1pPr>
          </a:lstStyle>
          <a:p>
            <a:pPr lvl="0"/>
            <a:r>
              <a:rPr lang="en-ID" dirty="0">
                <a:effectLst/>
              </a:rPr>
              <a:t>Lorem ipsum </a:t>
            </a:r>
            <a:r>
              <a:rPr lang="en-ID" dirty="0" err="1">
                <a:effectLst/>
              </a:rPr>
              <a:t>dolor</a:t>
            </a:r>
            <a:r>
              <a:rPr lang="en-ID" dirty="0">
                <a:effectLst/>
              </a:rPr>
              <a:t> sit </a:t>
            </a:r>
            <a:r>
              <a:rPr lang="en-ID" dirty="0" err="1">
                <a:effectLst/>
              </a:rPr>
              <a:t>amet</a:t>
            </a:r>
            <a:r>
              <a:rPr lang="en-ID" dirty="0">
                <a:effectLst/>
              </a:rPr>
              <a:t>, </a:t>
            </a:r>
            <a:r>
              <a:rPr lang="en-ID" dirty="0" err="1">
                <a:effectLst/>
              </a:rPr>
              <a:t>consectetur</a:t>
            </a:r>
            <a:r>
              <a:rPr lang="en-ID" dirty="0">
                <a:effectLst/>
              </a:rPr>
              <a:t> </a:t>
            </a:r>
            <a:r>
              <a:rPr lang="en-ID" dirty="0" err="1">
                <a:effectLst/>
              </a:rPr>
              <a:t>adipiscing</a:t>
            </a:r>
            <a:r>
              <a:rPr lang="en-ID" dirty="0">
                <a:effectLst/>
              </a:rPr>
              <a:t> </a:t>
            </a:r>
            <a:r>
              <a:rPr lang="en-ID" dirty="0" err="1">
                <a:effectLst/>
              </a:rPr>
              <a:t>elit</a:t>
            </a:r>
            <a:r>
              <a:rPr lang="en-ID" dirty="0">
                <a:effectLst/>
              </a:rPr>
              <a:t>.</a:t>
            </a:r>
            <a:endParaRPr lang="en-US" dirty="0"/>
          </a:p>
        </p:txBody>
      </p:sp>
      <p:sp>
        <p:nvSpPr>
          <p:cNvPr id="34" name="Text Placeholder 12">
            <a:extLst>
              <a:ext uri="{FF2B5EF4-FFF2-40B4-BE49-F238E27FC236}">
                <a16:creationId xmlns:a16="http://schemas.microsoft.com/office/drawing/2014/main" id="{4110CE3F-24D8-DCF4-8544-7C8E4D1FC86D}"/>
              </a:ext>
            </a:extLst>
          </p:cNvPr>
          <p:cNvSpPr>
            <a:spLocks noGrp="1" noChangeAspect="1"/>
          </p:cNvSpPr>
          <p:nvPr>
            <p:ph type="body" sz="quarter" idx="34" hasCustomPrompt="1"/>
          </p:nvPr>
        </p:nvSpPr>
        <p:spPr>
          <a:xfrm>
            <a:off x="5669906" y="2959436"/>
            <a:ext cx="417504" cy="409759"/>
          </a:xfrm>
          <a:prstGeom prst="ellipse">
            <a:avLst/>
          </a:prstGeom>
          <a:gradFill flip="none" rotWithShape="1">
            <a:gsLst>
              <a:gs pos="100000">
                <a:schemeClr val="accent1"/>
              </a:gs>
              <a:gs pos="34000">
                <a:srgbClr val="FB8B4F"/>
              </a:gs>
            </a:gsLst>
            <a:path path="circle">
              <a:fillToRect l="50000" t="50000" r="50000" b="50000"/>
            </a:path>
            <a:tileRect/>
          </a:gradFill>
          <a:ln w="34925">
            <a:solidFill>
              <a:srgbClr val="DDEBF3"/>
            </a:solidFill>
          </a:ln>
        </p:spPr>
        <p:txBody>
          <a:bodyPr anchor="ctr">
            <a:normAutofit/>
          </a:bodyPr>
          <a:lstStyle>
            <a:lvl1pPr marL="0" indent="0" algn="ctr">
              <a:lnSpc>
                <a:spcPct val="110000"/>
              </a:lnSpc>
              <a:buNone/>
              <a:defRPr sz="1650" b="1" i="0" spc="-25" baseline="0">
                <a:solidFill>
                  <a:schemeClr val="bg1"/>
                </a:solidFill>
                <a:latin typeface="Inter SemiBold" panose="02000503000000020004" pitchFamily="2" charset="0"/>
                <a:ea typeface="Inter SemiBold" panose="02000503000000020004" pitchFamily="2" charset="0"/>
              </a:defRPr>
            </a:lvl1pPr>
          </a:lstStyle>
          <a:p>
            <a:pPr lvl="0"/>
            <a:r>
              <a:rPr lang="en-ID" dirty="0">
                <a:effectLst/>
              </a:rPr>
              <a:t>3</a:t>
            </a:r>
            <a:endParaRPr lang="en-US" dirty="0"/>
          </a:p>
        </p:txBody>
      </p:sp>
      <p:sp>
        <p:nvSpPr>
          <p:cNvPr id="35" name="Text Placeholder 12">
            <a:extLst>
              <a:ext uri="{FF2B5EF4-FFF2-40B4-BE49-F238E27FC236}">
                <a16:creationId xmlns:a16="http://schemas.microsoft.com/office/drawing/2014/main" id="{1AE3590A-DBC5-16EF-DBA0-9C4953B63489}"/>
              </a:ext>
            </a:extLst>
          </p:cNvPr>
          <p:cNvSpPr>
            <a:spLocks noGrp="1"/>
          </p:cNvSpPr>
          <p:nvPr>
            <p:ph type="body" sz="quarter" idx="37" hasCustomPrompt="1"/>
          </p:nvPr>
        </p:nvSpPr>
        <p:spPr>
          <a:xfrm>
            <a:off x="364797" y="3546143"/>
            <a:ext cx="1973316" cy="685124"/>
          </a:xfrm>
        </p:spPr>
        <p:txBody>
          <a:bodyPr anchor="t"/>
          <a:lstStyle>
            <a:lvl1pPr marL="0" indent="0" algn="ctr">
              <a:lnSpc>
                <a:spcPct val="110000"/>
              </a:lnSpc>
              <a:buNone/>
              <a:defRPr sz="1200" b="0" i="0" spc="-25" baseline="0">
                <a:solidFill>
                  <a:srgbClr val="101820"/>
                </a:solidFill>
                <a:latin typeface="Century Gothic" panose="020B0502020202020204" pitchFamily="34" charset="0"/>
                <a:ea typeface="Inter" panose="02000503000000020004" pitchFamily="2" charset="0"/>
              </a:defRPr>
            </a:lvl1pPr>
          </a:lstStyle>
          <a:p>
            <a:pPr lvl="0"/>
            <a:r>
              <a:rPr lang="en-ID" dirty="0">
                <a:effectLst/>
              </a:rPr>
              <a:t>Lorem ipsum </a:t>
            </a:r>
            <a:r>
              <a:rPr lang="en-ID" dirty="0" err="1">
                <a:effectLst/>
              </a:rPr>
              <a:t>dolor</a:t>
            </a:r>
            <a:r>
              <a:rPr lang="en-ID" dirty="0">
                <a:effectLst/>
              </a:rPr>
              <a:t> sit </a:t>
            </a:r>
            <a:br>
              <a:rPr lang="en-ID" dirty="0">
                <a:effectLst/>
              </a:rPr>
            </a:br>
            <a:r>
              <a:rPr lang="en-ID" dirty="0" err="1">
                <a:effectLst/>
              </a:rPr>
              <a:t>amet</a:t>
            </a:r>
            <a:r>
              <a:rPr lang="en-ID" dirty="0">
                <a:effectLst/>
              </a:rPr>
              <a:t>, </a:t>
            </a:r>
            <a:r>
              <a:rPr lang="en-ID" dirty="0" err="1">
                <a:effectLst/>
              </a:rPr>
              <a:t>consectetur</a:t>
            </a:r>
            <a:r>
              <a:rPr lang="en-ID" dirty="0">
                <a:effectLst/>
              </a:rPr>
              <a:t> </a:t>
            </a:r>
            <a:br>
              <a:rPr lang="en-ID" dirty="0">
                <a:effectLst/>
              </a:rPr>
            </a:br>
            <a:r>
              <a:rPr lang="en-ID" dirty="0" err="1">
                <a:effectLst/>
              </a:rPr>
              <a:t>adipiscing</a:t>
            </a:r>
            <a:r>
              <a:rPr lang="en-ID" dirty="0">
                <a:effectLst/>
              </a:rPr>
              <a:t> </a:t>
            </a:r>
            <a:r>
              <a:rPr lang="en-ID" dirty="0" err="1">
                <a:effectLst/>
              </a:rPr>
              <a:t>elit</a:t>
            </a:r>
            <a:r>
              <a:rPr lang="en-ID" dirty="0">
                <a:effectLst/>
              </a:rPr>
              <a:t>.</a:t>
            </a:r>
            <a:endParaRPr lang="en-US" dirty="0"/>
          </a:p>
        </p:txBody>
      </p:sp>
      <p:sp>
        <p:nvSpPr>
          <p:cNvPr id="36" name="Text Placeholder 12">
            <a:extLst>
              <a:ext uri="{FF2B5EF4-FFF2-40B4-BE49-F238E27FC236}">
                <a16:creationId xmlns:a16="http://schemas.microsoft.com/office/drawing/2014/main" id="{4F952997-4FF0-A49B-9809-17BA3AACB744}"/>
              </a:ext>
            </a:extLst>
          </p:cNvPr>
          <p:cNvSpPr>
            <a:spLocks noGrp="1"/>
          </p:cNvSpPr>
          <p:nvPr>
            <p:ph type="body" sz="quarter" idx="38" hasCustomPrompt="1"/>
          </p:nvPr>
        </p:nvSpPr>
        <p:spPr>
          <a:xfrm>
            <a:off x="364797" y="4268629"/>
            <a:ext cx="1973316" cy="427746"/>
          </a:xfrm>
        </p:spPr>
        <p:txBody>
          <a:bodyPr anchor="t"/>
          <a:lstStyle>
            <a:lvl1pPr marL="0" indent="0" algn="ctr">
              <a:lnSpc>
                <a:spcPct val="114000"/>
              </a:lnSpc>
              <a:buNone/>
              <a:defRPr sz="1000" b="0" i="0" spc="-25" baseline="0">
                <a:solidFill>
                  <a:srgbClr val="101820"/>
                </a:solidFill>
                <a:latin typeface="Century Gothic" panose="020B0502020202020204" pitchFamily="34" charset="0"/>
                <a:ea typeface="Inter" panose="02000503000000020004" pitchFamily="2" charset="0"/>
              </a:defRPr>
            </a:lvl1pPr>
          </a:lstStyle>
          <a:p>
            <a:pPr lvl="0"/>
            <a:r>
              <a:rPr lang="en-ID" dirty="0">
                <a:effectLst/>
              </a:rPr>
              <a:t>Lorem ipsum </a:t>
            </a:r>
            <a:r>
              <a:rPr lang="en-ID" dirty="0" err="1">
                <a:effectLst/>
              </a:rPr>
              <a:t>dolor</a:t>
            </a:r>
            <a:r>
              <a:rPr lang="en-ID" dirty="0">
                <a:effectLst/>
              </a:rPr>
              <a:t> sit </a:t>
            </a:r>
            <a:r>
              <a:rPr lang="en-ID" dirty="0" err="1">
                <a:effectLst/>
              </a:rPr>
              <a:t>amet</a:t>
            </a:r>
            <a:r>
              <a:rPr lang="en-ID" dirty="0">
                <a:effectLst/>
              </a:rPr>
              <a:t>, </a:t>
            </a:r>
            <a:r>
              <a:rPr lang="en-ID" dirty="0" err="1">
                <a:effectLst/>
              </a:rPr>
              <a:t>consectetur</a:t>
            </a:r>
            <a:r>
              <a:rPr lang="en-ID" dirty="0">
                <a:effectLst/>
              </a:rPr>
              <a:t> </a:t>
            </a:r>
            <a:r>
              <a:rPr lang="en-ID" dirty="0" err="1">
                <a:effectLst/>
              </a:rPr>
              <a:t>adipiscing</a:t>
            </a:r>
            <a:r>
              <a:rPr lang="en-ID" dirty="0">
                <a:effectLst/>
              </a:rPr>
              <a:t> </a:t>
            </a:r>
            <a:r>
              <a:rPr lang="en-ID" dirty="0" err="1">
                <a:effectLst/>
              </a:rPr>
              <a:t>elit</a:t>
            </a:r>
            <a:r>
              <a:rPr lang="en-ID" dirty="0">
                <a:effectLst/>
              </a:rPr>
              <a:t>.</a:t>
            </a:r>
            <a:endParaRPr lang="en-US" dirty="0"/>
          </a:p>
        </p:txBody>
      </p:sp>
      <p:sp>
        <p:nvSpPr>
          <p:cNvPr id="37" name="Text Placeholder 12">
            <a:extLst>
              <a:ext uri="{FF2B5EF4-FFF2-40B4-BE49-F238E27FC236}">
                <a16:creationId xmlns:a16="http://schemas.microsoft.com/office/drawing/2014/main" id="{1E44F63B-508C-46B7-E26D-FC9D78D158F8}"/>
              </a:ext>
            </a:extLst>
          </p:cNvPr>
          <p:cNvSpPr>
            <a:spLocks noGrp="1" noChangeAspect="1"/>
          </p:cNvSpPr>
          <p:nvPr>
            <p:ph type="body" sz="quarter" idx="39" hasCustomPrompt="1"/>
          </p:nvPr>
        </p:nvSpPr>
        <p:spPr>
          <a:xfrm>
            <a:off x="1142704" y="2959436"/>
            <a:ext cx="417504" cy="409759"/>
          </a:xfrm>
          <a:prstGeom prst="ellipse">
            <a:avLst/>
          </a:prstGeom>
          <a:gradFill flip="none" rotWithShape="1">
            <a:gsLst>
              <a:gs pos="100000">
                <a:schemeClr val="accent1"/>
              </a:gs>
              <a:gs pos="34000">
                <a:srgbClr val="FB8B4F"/>
              </a:gs>
            </a:gsLst>
            <a:path path="circle">
              <a:fillToRect l="50000" t="50000" r="50000" b="50000"/>
            </a:path>
            <a:tileRect/>
          </a:gradFill>
          <a:ln w="34925">
            <a:solidFill>
              <a:srgbClr val="DDEBF3"/>
            </a:solidFill>
          </a:ln>
        </p:spPr>
        <p:txBody>
          <a:bodyPr anchor="ctr">
            <a:normAutofit/>
          </a:bodyPr>
          <a:lstStyle>
            <a:lvl1pPr marL="0" indent="0" algn="ctr">
              <a:lnSpc>
                <a:spcPct val="110000"/>
              </a:lnSpc>
              <a:buNone/>
              <a:defRPr sz="1650" b="1" i="0" spc="-25" baseline="0">
                <a:solidFill>
                  <a:schemeClr val="bg1"/>
                </a:solidFill>
                <a:latin typeface="Inter SemiBold" panose="02000503000000020004" pitchFamily="2" charset="0"/>
                <a:ea typeface="Inter SemiBold" panose="02000503000000020004" pitchFamily="2" charset="0"/>
              </a:defRPr>
            </a:lvl1pPr>
          </a:lstStyle>
          <a:p>
            <a:pPr lvl="0"/>
            <a:r>
              <a:rPr lang="en-ID" dirty="0">
                <a:effectLst/>
              </a:rPr>
              <a:t>1</a:t>
            </a:r>
            <a:endParaRPr lang="en-US" dirty="0"/>
          </a:p>
        </p:txBody>
      </p:sp>
      <p:sp>
        <p:nvSpPr>
          <p:cNvPr id="43" name="Text Placeholder 12">
            <a:extLst>
              <a:ext uri="{FF2B5EF4-FFF2-40B4-BE49-F238E27FC236}">
                <a16:creationId xmlns:a16="http://schemas.microsoft.com/office/drawing/2014/main" id="{84D8914C-3E45-A51C-B697-07646DCA9CE3}"/>
              </a:ext>
            </a:extLst>
          </p:cNvPr>
          <p:cNvSpPr>
            <a:spLocks noGrp="1"/>
          </p:cNvSpPr>
          <p:nvPr>
            <p:ph type="body" sz="quarter" idx="61" hasCustomPrompt="1"/>
          </p:nvPr>
        </p:nvSpPr>
        <p:spPr>
          <a:xfrm>
            <a:off x="7050724" y="2753008"/>
            <a:ext cx="2189767" cy="261745"/>
          </a:xfrm>
          <a:prstGeom prst="roundRect">
            <a:avLst>
              <a:gd name="adj" fmla="val 20312"/>
            </a:avLst>
          </a:prstGeom>
          <a:solidFill>
            <a:schemeClr val="accent3"/>
          </a:solidFill>
          <a:ln w="0">
            <a:solidFill>
              <a:schemeClr val="accent1">
                <a:alpha val="0"/>
              </a:schemeClr>
            </a:solidFill>
          </a:ln>
          <a:effectLst/>
        </p:spPr>
        <p:txBody>
          <a:bodyPr/>
          <a:lstStyle>
            <a:lvl1pPr>
              <a:lnSpc>
                <a:spcPct val="120000"/>
              </a:lnSpc>
              <a:defRPr sz="1000" b="0" i="0" spc="-25" baseline="0">
                <a:ln>
                  <a:noFill/>
                </a:ln>
                <a:noFill/>
                <a:latin typeface="Century Gothic" panose="020B0502020202020204" pitchFamily="34" charset="0"/>
                <a:ea typeface="Inter" panose="02000503000000020004" pitchFamily="2" charset="0"/>
              </a:defRPr>
            </a:lvl1pPr>
          </a:lstStyle>
          <a:p>
            <a:pPr lvl="0"/>
            <a:r>
              <a:rPr lang="en-US" dirty="0"/>
              <a:t> </a:t>
            </a:r>
          </a:p>
        </p:txBody>
      </p:sp>
      <p:sp>
        <p:nvSpPr>
          <p:cNvPr id="44" name="Text Placeholder 12">
            <a:extLst>
              <a:ext uri="{FF2B5EF4-FFF2-40B4-BE49-F238E27FC236}">
                <a16:creationId xmlns:a16="http://schemas.microsoft.com/office/drawing/2014/main" id="{87A08F0A-B9DF-43D8-D1AA-D0248A5F6959}"/>
              </a:ext>
            </a:extLst>
          </p:cNvPr>
          <p:cNvSpPr>
            <a:spLocks noGrp="1"/>
          </p:cNvSpPr>
          <p:nvPr>
            <p:ph type="body" sz="quarter" idx="62"/>
          </p:nvPr>
        </p:nvSpPr>
        <p:spPr>
          <a:xfrm>
            <a:off x="7047375" y="2765708"/>
            <a:ext cx="2189767" cy="2050243"/>
          </a:xfrm>
          <a:prstGeom prst="roundRect">
            <a:avLst>
              <a:gd name="adj" fmla="val 2931"/>
            </a:avLst>
          </a:prstGeom>
          <a:solidFill>
            <a:srgbClr val="EAF4FA"/>
          </a:solidFill>
          <a:ln w="0">
            <a:solidFill>
              <a:schemeClr val="accent1">
                <a:alpha val="0"/>
              </a:schemeClr>
            </a:solidFill>
          </a:ln>
          <a:effectLst>
            <a:outerShdw blurRad="493737" dist="222767" dir="5400000" algn="t" rotWithShape="0">
              <a:schemeClr val="accent2">
                <a:alpha val="14000"/>
              </a:schemeClr>
            </a:outerShdw>
          </a:effectLst>
        </p:spPr>
        <p:txBody>
          <a:bodyPr/>
          <a:lstStyle>
            <a:lvl1pPr marL="0" indent="0">
              <a:lnSpc>
                <a:spcPct val="120000"/>
              </a:lnSpc>
              <a:buNone/>
              <a:defRPr sz="1000" b="0" i="0" spc="-25" baseline="0">
                <a:ln>
                  <a:noFill/>
                </a:ln>
                <a:noFill/>
                <a:latin typeface="Century Gothic" panose="020B0502020202020204" pitchFamily="34" charset="0"/>
                <a:ea typeface="Inter" panose="02000503000000020004" pitchFamily="2" charset="0"/>
              </a:defRPr>
            </a:lvl1pPr>
          </a:lstStyle>
          <a:p>
            <a:pPr marL="0" lvl="0" indent="0" algn="r" defTabSz="457200" rtl="1" eaLnBrk="1" latinLnBrk="0" hangingPunct="1">
              <a:lnSpc>
                <a:spcPct val="120000"/>
              </a:lnSpc>
              <a:spcBef>
                <a:spcPts val="500"/>
              </a:spcBef>
              <a:buClr>
                <a:schemeClr val="accent1"/>
              </a:buClr>
              <a:buSzPct val="120000"/>
              <a:buFont typeface="Arial" panose="020B0604020202020204" pitchFamily="34" charset="0"/>
              <a:buNone/>
              <a:tabLst/>
            </a:pPr>
            <a:r>
              <a:rPr lang="en-US"/>
              <a:t>Click to edit Master text styles</a:t>
            </a:r>
          </a:p>
        </p:txBody>
      </p:sp>
      <p:sp>
        <p:nvSpPr>
          <p:cNvPr id="45" name="Text Placeholder 12">
            <a:extLst>
              <a:ext uri="{FF2B5EF4-FFF2-40B4-BE49-F238E27FC236}">
                <a16:creationId xmlns:a16="http://schemas.microsoft.com/office/drawing/2014/main" id="{5FAACAE3-8968-688B-65E0-546575743BBE}"/>
              </a:ext>
            </a:extLst>
          </p:cNvPr>
          <p:cNvSpPr>
            <a:spLocks noGrp="1"/>
          </p:cNvSpPr>
          <p:nvPr>
            <p:ph type="body" sz="quarter" idx="63" hasCustomPrompt="1"/>
          </p:nvPr>
        </p:nvSpPr>
        <p:spPr>
          <a:xfrm>
            <a:off x="7155601" y="3546143"/>
            <a:ext cx="1973316" cy="685124"/>
          </a:xfrm>
        </p:spPr>
        <p:txBody>
          <a:bodyPr anchor="t"/>
          <a:lstStyle>
            <a:lvl1pPr marL="0" indent="0" algn="ctr">
              <a:lnSpc>
                <a:spcPct val="110000"/>
              </a:lnSpc>
              <a:buNone/>
              <a:defRPr sz="1200" b="0" i="0" spc="-25" baseline="0">
                <a:solidFill>
                  <a:srgbClr val="101820"/>
                </a:solidFill>
                <a:latin typeface="Century Gothic" panose="020B0502020202020204" pitchFamily="34" charset="0"/>
                <a:ea typeface="Inter" panose="02000503000000020004" pitchFamily="2" charset="0"/>
              </a:defRPr>
            </a:lvl1pPr>
          </a:lstStyle>
          <a:p>
            <a:pPr lvl="0"/>
            <a:r>
              <a:rPr lang="en-ID" dirty="0">
                <a:effectLst/>
              </a:rPr>
              <a:t>Lorem ipsum </a:t>
            </a:r>
            <a:r>
              <a:rPr lang="en-ID" dirty="0" err="1">
                <a:effectLst/>
              </a:rPr>
              <a:t>dolor</a:t>
            </a:r>
            <a:r>
              <a:rPr lang="en-ID" dirty="0">
                <a:effectLst/>
              </a:rPr>
              <a:t> sit </a:t>
            </a:r>
            <a:br>
              <a:rPr lang="en-ID" dirty="0">
                <a:effectLst/>
              </a:rPr>
            </a:br>
            <a:r>
              <a:rPr lang="en-ID" dirty="0" err="1">
                <a:effectLst/>
              </a:rPr>
              <a:t>amet</a:t>
            </a:r>
            <a:r>
              <a:rPr lang="en-ID" dirty="0">
                <a:effectLst/>
              </a:rPr>
              <a:t>, </a:t>
            </a:r>
            <a:r>
              <a:rPr lang="en-ID" dirty="0" err="1">
                <a:effectLst/>
              </a:rPr>
              <a:t>consectetur</a:t>
            </a:r>
            <a:r>
              <a:rPr lang="en-ID" dirty="0">
                <a:effectLst/>
              </a:rPr>
              <a:t> </a:t>
            </a:r>
            <a:br>
              <a:rPr lang="en-ID" dirty="0">
                <a:effectLst/>
              </a:rPr>
            </a:br>
            <a:r>
              <a:rPr lang="en-ID" dirty="0" err="1">
                <a:effectLst/>
              </a:rPr>
              <a:t>adipiscing</a:t>
            </a:r>
            <a:r>
              <a:rPr lang="en-ID" dirty="0">
                <a:effectLst/>
              </a:rPr>
              <a:t> </a:t>
            </a:r>
            <a:r>
              <a:rPr lang="en-ID" dirty="0" err="1">
                <a:effectLst/>
              </a:rPr>
              <a:t>elit</a:t>
            </a:r>
            <a:r>
              <a:rPr lang="en-ID" dirty="0">
                <a:effectLst/>
              </a:rPr>
              <a:t>.</a:t>
            </a:r>
            <a:endParaRPr lang="en-US" dirty="0"/>
          </a:p>
        </p:txBody>
      </p:sp>
      <p:sp>
        <p:nvSpPr>
          <p:cNvPr id="46" name="Text Placeholder 12">
            <a:extLst>
              <a:ext uri="{FF2B5EF4-FFF2-40B4-BE49-F238E27FC236}">
                <a16:creationId xmlns:a16="http://schemas.microsoft.com/office/drawing/2014/main" id="{EEE251C4-4B72-7141-8631-07E2117AD577}"/>
              </a:ext>
            </a:extLst>
          </p:cNvPr>
          <p:cNvSpPr>
            <a:spLocks noGrp="1"/>
          </p:cNvSpPr>
          <p:nvPr>
            <p:ph type="body" sz="quarter" idx="64" hasCustomPrompt="1"/>
          </p:nvPr>
        </p:nvSpPr>
        <p:spPr>
          <a:xfrm>
            <a:off x="7155601" y="4268629"/>
            <a:ext cx="1973316" cy="427746"/>
          </a:xfrm>
        </p:spPr>
        <p:txBody>
          <a:bodyPr anchor="t"/>
          <a:lstStyle>
            <a:lvl1pPr marL="0" indent="0" algn="ctr">
              <a:lnSpc>
                <a:spcPct val="114000"/>
              </a:lnSpc>
              <a:buNone/>
              <a:defRPr sz="1000" b="0" i="0" spc="-25" baseline="0">
                <a:solidFill>
                  <a:srgbClr val="101820"/>
                </a:solidFill>
                <a:latin typeface="Century Gothic" panose="020B0502020202020204" pitchFamily="34" charset="0"/>
                <a:ea typeface="Inter" panose="02000503000000020004" pitchFamily="2" charset="0"/>
              </a:defRPr>
            </a:lvl1pPr>
          </a:lstStyle>
          <a:p>
            <a:pPr lvl="0"/>
            <a:r>
              <a:rPr lang="en-ID" dirty="0">
                <a:effectLst/>
              </a:rPr>
              <a:t>Lorem ipsum </a:t>
            </a:r>
            <a:r>
              <a:rPr lang="en-ID" dirty="0" err="1">
                <a:effectLst/>
              </a:rPr>
              <a:t>dolor</a:t>
            </a:r>
            <a:r>
              <a:rPr lang="en-ID" dirty="0">
                <a:effectLst/>
              </a:rPr>
              <a:t> sit </a:t>
            </a:r>
            <a:r>
              <a:rPr lang="en-ID" dirty="0" err="1">
                <a:effectLst/>
              </a:rPr>
              <a:t>amet</a:t>
            </a:r>
            <a:r>
              <a:rPr lang="en-ID" dirty="0">
                <a:effectLst/>
              </a:rPr>
              <a:t>, </a:t>
            </a:r>
            <a:r>
              <a:rPr lang="en-ID" dirty="0" err="1">
                <a:effectLst/>
              </a:rPr>
              <a:t>consectetur</a:t>
            </a:r>
            <a:r>
              <a:rPr lang="en-ID" dirty="0">
                <a:effectLst/>
              </a:rPr>
              <a:t> </a:t>
            </a:r>
            <a:r>
              <a:rPr lang="en-ID" dirty="0" err="1">
                <a:effectLst/>
              </a:rPr>
              <a:t>adipiscing</a:t>
            </a:r>
            <a:r>
              <a:rPr lang="en-ID" dirty="0">
                <a:effectLst/>
              </a:rPr>
              <a:t> </a:t>
            </a:r>
            <a:r>
              <a:rPr lang="en-ID" dirty="0" err="1">
                <a:effectLst/>
              </a:rPr>
              <a:t>elit</a:t>
            </a:r>
            <a:r>
              <a:rPr lang="en-ID" dirty="0">
                <a:effectLst/>
              </a:rPr>
              <a:t>.</a:t>
            </a:r>
            <a:endParaRPr lang="en-US" dirty="0"/>
          </a:p>
        </p:txBody>
      </p:sp>
      <p:sp>
        <p:nvSpPr>
          <p:cNvPr id="47" name="Text Placeholder 12">
            <a:extLst>
              <a:ext uri="{FF2B5EF4-FFF2-40B4-BE49-F238E27FC236}">
                <a16:creationId xmlns:a16="http://schemas.microsoft.com/office/drawing/2014/main" id="{2C317C8E-3B9D-9B86-34CD-CC7C9457B305}"/>
              </a:ext>
            </a:extLst>
          </p:cNvPr>
          <p:cNvSpPr>
            <a:spLocks noGrp="1" noChangeAspect="1"/>
          </p:cNvSpPr>
          <p:nvPr>
            <p:ph type="body" sz="quarter" idx="65" hasCustomPrompt="1"/>
          </p:nvPr>
        </p:nvSpPr>
        <p:spPr>
          <a:xfrm>
            <a:off x="7933507" y="2959436"/>
            <a:ext cx="417504" cy="409759"/>
          </a:xfrm>
          <a:prstGeom prst="ellipse">
            <a:avLst/>
          </a:prstGeom>
          <a:gradFill flip="none" rotWithShape="1">
            <a:gsLst>
              <a:gs pos="100000">
                <a:schemeClr val="accent1"/>
              </a:gs>
              <a:gs pos="34000">
                <a:srgbClr val="FB8B4F"/>
              </a:gs>
            </a:gsLst>
            <a:path path="circle">
              <a:fillToRect l="50000" t="50000" r="50000" b="50000"/>
            </a:path>
            <a:tileRect/>
          </a:gradFill>
          <a:ln w="34925">
            <a:solidFill>
              <a:srgbClr val="DDEBF3"/>
            </a:solidFill>
          </a:ln>
        </p:spPr>
        <p:txBody>
          <a:bodyPr anchor="ctr">
            <a:normAutofit/>
          </a:bodyPr>
          <a:lstStyle>
            <a:lvl1pPr marL="0" indent="0" algn="ctr">
              <a:lnSpc>
                <a:spcPct val="110000"/>
              </a:lnSpc>
              <a:buNone/>
              <a:defRPr sz="1650" b="1" i="0" spc="-25" baseline="0">
                <a:solidFill>
                  <a:schemeClr val="bg1"/>
                </a:solidFill>
                <a:latin typeface="Inter SemiBold" panose="02000503000000020004" pitchFamily="2" charset="0"/>
                <a:ea typeface="Inter SemiBold" panose="02000503000000020004" pitchFamily="2" charset="0"/>
              </a:defRPr>
            </a:lvl1pPr>
          </a:lstStyle>
          <a:p>
            <a:pPr lvl="0"/>
            <a:r>
              <a:rPr lang="he-IL" dirty="0">
                <a:effectLst/>
              </a:rPr>
              <a:t>4</a:t>
            </a:r>
            <a:endParaRPr lang="en-US" dirty="0"/>
          </a:p>
        </p:txBody>
      </p:sp>
      <p:sp>
        <p:nvSpPr>
          <p:cNvPr id="48" name="Text Placeholder 12">
            <a:extLst>
              <a:ext uri="{FF2B5EF4-FFF2-40B4-BE49-F238E27FC236}">
                <a16:creationId xmlns:a16="http://schemas.microsoft.com/office/drawing/2014/main" id="{8C1571C6-3CE6-E1BE-4AA0-61D35057253D}"/>
              </a:ext>
            </a:extLst>
          </p:cNvPr>
          <p:cNvSpPr>
            <a:spLocks noGrp="1"/>
          </p:cNvSpPr>
          <p:nvPr>
            <p:ph type="body" sz="quarter" idx="66" hasCustomPrompt="1"/>
          </p:nvPr>
        </p:nvSpPr>
        <p:spPr>
          <a:xfrm>
            <a:off x="9348741" y="2750116"/>
            <a:ext cx="2189767" cy="261745"/>
          </a:xfrm>
          <a:prstGeom prst="roundRect">
            <a:avLst>
              <a:gd name="adj" fmla="val 20312"/>
            </a:avLst>
          </a:prstGeom>
          <a:solidFill>
            <a:schemeClr val="accent3"/>
          </a:solidFill>
          <a:ln w="0">
            <a:solidFill>
              <a:schemeClr val="accent1">
                <a:alpha val="0"/>
              </a:schemeClr>
            </a:solidFill>
          </a:ln>
          <a:effectLst/>
        </p:spPr>
        <p:txBody>
          <a:bodyPr/>
          <a:lstStyle>
            <a:lvl1pPr>
              <a:lnSpc>
                <a:spcPct val="120000"/>
              </a:lnSpc>
              <a:defRPr sz="1000" b="0" i="0" spc="-25" baseline="0">
                <a:ln>
                  <a:noFill/>
                </a:ln>
                <a:noFill/>
                <a:latin typeface="Century Gothic" panose="020B0502020202020204" pitchFamily="34" charset="0"/>
                <a:ea typeface="Inter" panose="02000503000000020004" pitchFamily="2" charset="0"/>
              </a:defRPr>
            </a:lvl1pPr>
          </a:lstStyle>
          <a:p>
            <a:pPr lvl="0"/>
            <a:r>
              <a:rPr lang="en-US" dirty="0"/>
              <a:t> </a:t>
            </a:r>
          </a:p>
        </p:txBody>
      </p:sp>
      <p:sp>
        <p:nvSpPr>
          <p:cNvPr id="49" name="Text Placeholder 12">
            <a:extLst>
              <a:ext uri="{FF2B5EF4-FFF2-40B4-BE49-F238E27FC236}">
                <a16:creationId xmlns:a16="http://schemas.microsoft.com/office/drawing/2014/main" id="{C4F0C3FC-E6F0-537A-7EDF-9B65E9573B38}"/>
              </a:ext>
            </a:extLst>
          </p:cNvPr>
          <p:cNvSpPr>
            <a:spLocks noGrp="1"/>
          </p:cNvSpPr>
          <p:nvPr>
            <p:ph type="body" sz="quarter" idx="67"/>
          </p:nvPr>
        </p:nvSpPr>
        <p:spPr>
          <a:xfrm>
            <a:off x="9345392" y="2762816"/>
            <a:ext cx="2189767" cy="2050243"/>
          </a:xfrm>
          <a:prstGeom prst="roundRect">
            <a:avLst>
              <a:gd name="adj" fmla="val 2931"/>
            </a:avLst>
          </a:prstGeom>
          <a:solidFill>
            <a:srgbClr val="EAF4FA"/>
          </a:solidFill>
          <a:ln w="0">
            <a:solidFill>
              <a:schemeClr val="accent1">
                <a:alpha val="0"/>
              </a:schemeClr>
            </a:solidFill>
          </a:ln>
          <a:effectLst>
            <a:outerShdw blurRad="493737" dist="222767" dir="5400000" algn="t" rotWithShape="0">
              <a:schemeClr val="accent2">
                <a:alpha val="14000"/>
              </a:schemeClr>
            </a:outerShdw>
          </a:effectLst>
        </p:spPr>
        <p:txBody>
          <a:bodyPr/>
          <a:lstStyle>
            <a:lvl1pPr marL="0" indent="0">
              <a:lnSpc>
                <a:spcPct val="120000"/>
              </a:lnSpc>
              <a:buNone/>
              <a:defRPr sz="1000" b="0" i="0" spc="-25" baseline="0">
                <a:ln>
                  <a:noFill/>
                </a:ln>
                <a:noFill/>
                <a:latin typeface="Century Gothic" panose="020B0502020202020204" pitchFamily="34" charset="0"/>
                <a:ea typeface="Inter" panose="02000503000000020004" pitchFamily="2" charset="0"/>
              </a:defRPr>
            </a:lvl1pPr>
          </a:lstStyle>
          <a:p>
            <a:pPr marL="0" lvl="0" indent="0" algn="r" defTabSz="457200" rtl="1" eaLnBrk="1" latinLnBrk="0" hangingPunct="1">
              <a:lnSpc>
                <a:spcPct val="120000"/>
              </a:lnSpc>
              <a:spcBef>
                <a:spcPts val="500"/>
              </a:spcBef>
              <a:buClr>
                <a:schemeClr val="accent1"/>
              </a:buClr>
              <a:buSzPct val="120000"/>
              <a:buFont typeface="Arial" panose="020B0604020202020204" pitchFamily="34" charset="0"/>
              <a:buNone/>
              <a:tabLst/>
            </a:pPr>
            <a:r>
              <a:rPr lang="en-US"/>
              <a:t>Click to edit Master text styles</a:t>
            </a:r>
          </a:p>
        </p:txBody>
      </p:sp>
      <p:sp>
        <p:nvSpPr>
          <p:cNvPr id="50" name="Text Placeholder 12">
            <a:extLst>
              <a:ext uri="{FF2B5EF4-FFF2-40B4-BE49-F238E27FC236}">
                <a16:creationId xmlns:a16="http://schemas.microsoft.com/office/drawing/2014/main" id="{8897B428-CE37-CD64-8181-76A3828B9613}"/>
              </a:ext>
            </a:extLst>
          </p:cNvPr>
          <p:cNvSpPr>
            <a:spLocks noGrp="1"/>
          </p:cNvSpPr>
          <p:nvPr>
            <p:ph type="body" sz="quarter" idx="68" hasCustomPrompt="1"/>
          </p:nvPr>
        </p:nvSpPr>
        <p:spPr>
          <a:xfrm>
            <a:off x="9453618" y="3543251"/>
            <a:ext cx="1973316" cy="685124"/>
          </a:xfrm>
        </p:spPr>
        <p:txBody>
          <a:bodyPr anchor="t"/>
          <a:lstStyle>
            <a:lvl1pPr marL="0" indent="0" algn="ctr">
              <a:lnSpc>
                <a:spcPct val="110000"/>
              </a:lnSpc>
              <a:buNone/>
              <a:defRPr sz="1200" b="0" i="0" spc="-25" baseline="0">
                <a:solidFill>
                  <a:srgbClr val="101820"/>
                </a:solidFill>
                <a:latin typeface="Century Gothic" panose="020B0502020202020204" pitchFamily="34" charset="0"/>
                <a:ea typeface="Inter" panose="02000503000000020004" pitchFamily="2" charset="0"/>
              </a:defRPr>
            </a:lvl1pPr>
          </a:lstStyle>
          <a:p>
            <a:pPr lvl="0"/>
            <a:r>
              <a:rPr lang="en-ID" dirty="0">
                <a:effectLst/>
              </a:rPr>
              <a:t>Lorem ipsum </a:t>
            </a:r>
            <a:r>
              <a:rPr lang="en-ID" dirty="0" err="1">
                <a:effectLst/>
              </a:rPr>
              <a:t>dolor</a:t>
            </a:r>
            <a:r>
              <a:rPr lang="en-ID" dirty="0">
                <a:effectLst/>
              </a:rPr>
              <a:t> sit </a:t>
            </a:r>
            <a:br>
              <a:rPr lang="en-ID" dirty="0">
                <a:effectLst/>
              </a:rPr>
            </a:br>
            <a:r>
              <a:rPr lang="en-ID" dirty="0" err="1">
                <a:effectLst/>
              </a:rPr>
              <a:t>amet</a:t>
            </a:r>
            <a:r>
              <a:rPr lang="en-ID" dirty="0">
                <a:effectLst/>
              </a:rPr>
              <a:t>, </a:t>
            </a:r>
            <a:r>
              <a:rPr lang="en-ID" dirty="0" err="1">
                <a:effectLst/>
              </a:rPr>
              <a:t>consectetur</a:t>
            </a:r>
            <a:r>
              <a:rPr lang="en-ID" dirty="0">
                <a:effectLst/>
              </a:rPr>
              <a:t> </a:t>
            </a:r>
            <a:br>
              <a:rPr lang="en-ID" dirty="0">
                <a:effectLst/>
              </a:rPr>
            </a:br>
            <a:r>
              <a:rPr lang="en-ID" dirty="0" err="1">
                <a:effectLst/>
              </a:rPr>
              <a:t>adipiscing</a:t>
            </a:r>
            <a:r>
              <a:rPr lang="en-ID" dirty="0">
                <a:effectLst/>
              </a:rPr>
              <a:t> </a:t>
            </a:r>
            <a:r>
              <a:rPr lang="en-ID" dirty="0" err="1">
                <a:effectLst/>
              </a:rPr>
              <a:t>elit</a:t>
            </a:r>
            <a:r>
              <a:rPr lang="en-ID" dirty="0">
                <a:effectLst/>
              </a:rPr>
              <a:t>.</a:t>
            </a:r>
            <a:endParaRPr lang="en-US" dirty="0"/>
          </a:p>
        </p:txBody>
      </p:sp>
      <p:sp>
        <p:nvSpPr>
          <p:cNvPr id="51" name="Text Placeholder 12">
            <a:extLst>
              <a:ext uri="{FF2B5EF4-FFF2-40B4-BE49-F238E27FC236}">
                <a16:creationId xmlns:a16="http://schemas.microsoft.com/office/drawing/2014/main" id="{9A6A49CD-7DDB-9BF0-C31E-D77FA8EA7C01}"/>
              </a:ext>
            </a:extLst>
          </p:cNvPr>
          <p:cNvSpPr>
            <a:spLocks noGrp="1"/>
          </p:cNvSpPr>
          <p:nvPr>
            <p:ph type="body" sz="quarter" idx="69" hasCustomPrompt="1"/>
          </p:nvPr>
        </p:nvSpPr>
        <p:spPr>
          <a:xfrm>
            <a:off x="9453618" y="4265737"/>
            <a:ext cx="1973316" cy="427746"/>
          </a:xfrm>
        </p:spPr>
        <p:txBody>
          <a:bodyPr anchor="t"/>
          <a:lstStyle>
            <a:lvl1pPr marL="0" indent="0" algn="ctr">
              <a:lnSpc>
                <a:spcPct val="114000"/>
              </a:lnSpc>
              <a:buNone/>
              <a:defRPr sz="1000" b="0" i="0" spc="-25" baseline="0">
                <a:solidFill>
                  <a:srgbClr val="101820"/>
                </a:solidFill>
                <a:latin typeface="Century Gothic" panose="020B0502020202020204" pitchFamily="34" charset="0"/>
                <a:ea typeface="Inter" panose="02000503000000020004" pitchFamily="2" charset="0"/>
              </a:defRPr>
            </a:lvl1pPr>
          </a:lstStyle>
          <a:p>
            <a:pPr lvl="0"/>
            <a:r>
              <a:rPr lang="en-ID" dirty="0">
                <a:effectLst/>
              </a:rPr>
              <a:t>Lorem ipsum </a:t>
            </a:r>
            <a:r>
              <a:rPr lang="en-ID" dirty="0" err="1">
                <a:effectLst/>
              </a:rPr>
              <a:t>dolor</a:t>
            </a:r>
            <a:r>
              <a:rPr lang="en-ID" dirty="0">
                <a:effectLst/>
              </a:rPr>
              <a:t> sit </a:t>
            </a:r>
            <a:r>
              <a:rPr lang="en-ID" dirty="0" err="1">
                <a:effectLst/>
              </a:rPr>
              <a:t>amet</a:t>
            </a:r>
            <a:r>
              <a:rPr lang="en-ID" dirty="0">
                <a:effectLst/>
              </a:rPr>
              <a:t>, </a:t>
            </a:r>
            <a:r>
              <a:rPr lang="en-ID" dirty="0" err="1">
                <a:effectLst/>
              </a:rPr>
              <a:t>consectetur</a:t>
            </a:r>
            <a:r>
              <a:rPr lang="en-ID" dirty="0">
                <a:effectLst/>
              </a:rPr>
              <a:t> </a:t>
            </a:r>
            <a:r>
              <a:rPr lang="en-ID" dirty="0" err="1">
                <a:effectLst/>
              </a:rPr>
              <a:t>adipiscing</a:t>
            </a:r>
            <a:r>
              <a:rPr lang="en-ID" dirty="0">
                <a:effectLst/>
              </a:rPr>
              <a:t> </a:t>
            </a:r>
            <a:r>
              <a:rPr lang="en-ID" dirty="0" err="1">
                <a:effectLst/>
              </a:rPr>
              <a:t>elit</a:t>
            </a:r>
            <a:r>
              <a:rPr lang="en-ID" dirty="0">
                <a:effectLst/>
              </a:rPr>
              <a:t>.</a:t>
            </a:r>
            <a:endParaRPr lang="en-US" dirty="0"/>
          </a:p>
        </p:txBody>
      </p:sp>
      <p:sp>
        <p:nvSpPr>
          <p:cNvPr id="52" name="Text Placeholder 12">
            <a:extLst>
              <a:ext uri="{FF2B5EF4-FFF2-40B4-BE49-F238E27FC236}">
                <a16:creationId xmlns:a16="http://schemas.microsoft.com/office/drawing/2014/main" id="{915043FC-911B-D4BD-56AD-4760DA3A8874}"/>
              </a:ext>
            </a:extLst>
          </p:cNvPr>
          <p:cNvSpPr>
            <a:spLocks noGrp="1" noChangeAspect="1"/>
          </p:cNvSpPr>
          <p:nvPr>
            <p:ph type="body" sz="quarter" idx="70" hasCustomPrompt="1"/>
          </p:nvPr>
        </p:nvSpPr>
        <p:spPr>
          <a:xfrm>
            <a:off x="10231524" y="2956544"/>
            <a:ext cx="417504" cy="409759"/>
          </a:xfrm>
          <a:prstGeom prst="ellipse">
            <a:avLst/>
          </a:prstGeom>
          <a:gradFill flip="none" rotWithShape="1">
            <a:gsLst>
              <a:gs pos="100000">
                <a:schemeClr val="accent1"/>
              </a:gs>
              <a:gs pos="34000">
                <a:srgbClr val="FB8B4F"/>
              </a:gs>
            </a:gsLst>
            <a:path path="circle">
              <a:fillToRect l="50000" t="50000" r="50000" b="50000"/>
            </a:path>
            <a:tileRect/>
          </a:gradFill>
          <a:ln w="34925">
            <a:solidFill>
              <a:srgbClr val="DDEBF3"/>
            </a:solidFill>
          </a:ln>
        </p:spPr>
        <p:txBody>
          <a:bodyPr anchor="ctr">
            <a:normAutofit/>
          </a:bodyPr>
          <a:lstStyle>
            <a:lvl1pPr marL="0" indent="0" algn="ctr">
              <a:lnSpc>
                <a:spcPct val="110000"/>
              </a:lnSpc>
              <a:buNone/>
              <a:defRPr sz="1650" b="1" i="0" spc="-25" baseline="0">
                <a:solidFill>
                  <a:schemeClr val="bg1"/>
                </a:solidFill>
                <a:latin typeface="Inter SemiBold" panose="02000503000000020004" pitchFamily="2" charset="0"/>
                <a:ea typeface="Inter SemiBold" panose="02000503000000020004" pitchFamily="2" charset="0"/>
              </a:defRPr>
            </a:lvl1pPr>
          </a:lstStyle>
          <a:p>
            <a:pPr lvl="0"/>
            <a:r>
              <a:rPr lang="he-IL" dirty="0">
                <a:effectLst/>
              </a:rPr>
              <a:t>5</a:t>
            </a:r>
            <a:endParaRPr lang="en-US" dirty="0"/>
          </a:p>
        </p:txBody>
      </p:sp>
    </p:spTree>
    <p:extLst>
      <p:ext uri="{BB962C8B-B14F-4D97-AF65-F5344CB8AC3E}">
        <p14:creationId xmlns:p14="http://schemas.microsoft.com/office/powerpoint/2010/main" val="196485901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5 Process 2 - Light">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cxnSp>
        <p:nvCxnSpPr>
          <p:cNvPr id="14" name="Straight Connector 13">
            <a:extLst>
              <a:ext uri="{FF2B5EF4-FFF2-40B4-BE49-F238E27FC236}">
                <a16:creationId xmlns:a16="http://schemas.microsoft.com/office/drawing/2014/main" id="{04B52EB5-8914-D652-85FE-E7C07CDA1E4C}"/>
              </a:ext>
            </a:extLst>
          </p:cNvPr>
          <p:cNvCxnSpPr>
            <a:cxnSpLocks/>
          </p:cNvCxnSpPr>
          <p:nvPr userDrawn="1"/>
        </p:nvCxnSpPr>
        <p:spPr>
          <a:xfrm>
            <a:off x="750330" y="1080250"/>
            <a:ext cx="0" cy="872118"/>
          </a:xfrm>
          <a:prstGeom prst="line">
            <a:avLst/>
          </a:prstGeom>
          <a:ln w="92075">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Title 15">
            <a:extLst>
              <a:ext uri="{FF2B5EF4-FFF2-40B4-BE49-F238E27FC236}">
                <a16:creationId xmlns:a16="http://schemas.microsoft.com/office/drawing/2014/main" id="{677E8BDB-DFE8-B499-4953-765ADBC323FC}"/>
              </a:ext>
            </a:extLst>
          </p:cNvPr>
          <p:cNvSpPr>
            <a:spLocks noGrp="1"/>
          </p:cNvSpPr>
          <p:nvPr>
            <p:ph type="title" hasCustomPrompt="1"/>
          </p:nvPr>
        </p:nvSpPr>
        <p:spPr>
          <a:xfrm>
            <a:off x="1052891" y="1080250"/>
            <a:ext cx="10605237" cy="514007"/>
          </a:xfrm>
        </p:spPr>
        <p:txBody>
          <a:bodyPr/>
          <a:lstStyle>
            <a:lvl1pPr algn="l">
              <a:defRPr>
                <a:solidFill>
                  <a:schemeClr val="tx2"/>
                </a:solidFill>
              </a:defRPr>
            </a:lvl1pPr>
          </a:lstStyle>
          <a:p>
            <a:r>
              <a:rPr lang="en-US" dirty="0"/>
              <a:t>Lorem ipsum dolor</a:t>
            </a:r>
          </a:p>
        </p:txBody>
      </p:sp>
      <p:sp>
        <p:nvSpPr>
          <p:cNvPr id="17" name="Text Placeholder 12">
            <a:extLst>
              <a:ext uri="{FF2B5EF4-FFF2-40B4-BE49-F238E27FC236}">
                <a16:creationId xmlns:a16="http://schemas.microsoft.com/office/drawing/2014/main" id="{152D2D4C-8427-DC06-BC1A-C701E62112FB}"/>
              </a:ext>
            </a:extLst>
          </p:cNvPr>
          <p:cNvSpPr>
            <a:spLocks noGrp="1"/>
          </p:cNvSpPr>
          <p:nvPr>
            <p:ph type="body" sz="quarter" idx="12" hasCustomPrompt="1"/>
          </p:nvPr>
        </p:nvSpPr>
        <p:spPr>
          <a:xfrm>
            <a:off x="1052888" y="1626350"/>
            <a:ext cx="10605241" cy="359457"/>
          </a:xfrm>
        </p:spPr>
        <p:txBody>
          <a:bodyPr/>
          <a:lstStyle>
            <a:lvl1pPr marL="0" indent="0" algn="l">
              <a:lnSpc>
                <a:spcPct val="120000"/>
              </a:lnSpc>
              <a:buNone/>
              <a:defRPr sz="1600" b="0" i="0" spc="-30" baseline="0">
                <a:solidFill>
                  <a:schemeClr val="tx1"/>
                </a:solidFill>
                <a:latin typeface="Century Gothic" panose="020B0502020202020204" pitchFamily="34" charset="0"/>
                <a:ea typeface="Inter Medium" panose="02000503000000020004" pitchFamily="2"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a:t>
            </a:r>
          </a:p>
        </p:txBody>
      </p:sp>
      <p:sp>
        <p:nvSpPr>
          <p:cNvPr id="4" name="Slide Number Placeholder 3">
            <a:extLst>
              <a:ext uri="{FF2B5EF4-FFF2-40B4-BE49-F238E27FC236}">
                <a16:creationId xmlns:a16="http://schemas.microsoft.com/office/drawing/2014/main" id="{A207C1DD-A851-324D-572E-E323AC92C1E1}"/>
              </a:ext>
            </a:extLst>
          </p:cNvPr>
          <p:cNvSpPr>
            <a:spLocks noGrp="1"/>
          </p:cNvSpPr>
          <p:nvPr>
            <p:ph type="sldNum" sz="quarter" idx="60"/>
          </p:nvPr>
        </p:nvSpPr>
        <p:spPr>
          <a:xfrm>
            <a:off x="1727593" y="6378233"/>
            <a:ext cx="876357" cy="365125"/>
          </a:xfrm>
          <a:prstGeom prst="rect">
            <a:avLst/>
          </a:prstGeom>
        </p:spPr>
        <p:txBody>
          <a:bodyPr/>
          <a:lstStyle/>
          <a:p>
            <a:r>
              <a:rPr lang="en-US" dirty="0">
                <a:latin typeface="Century Gothic" panose="020B0502020202020204" pitchFamily="34" charset="0"/>
              </a:rPr>
              <a:t>|    </a:t>
            </a:r>
            <a:fld id="{298D9031-2DC4-6A42-8DBA-0D4123D26D12}" type="slidenum">
              <a:rPr lang="en-US" smtClean="0">
                <a:latin typeface="Century Gothic" panose="020B0502020202020204" pitchFamily="34" charset="0"/>
              </a:rPr>
              <a:pPr/>
              <a:t>‹#›</a:t>
            </a:fld>
            <a:endParaRPr lang="en-US" dirty="0">
              <a:latin typeface="Century Gothic" panose="020B0502020202020204" pitchFamily="34" charset="0"/>
            </a:endParaRPr>
          </a:p>
        </p:txBody>
      </p:sp>
      <p:pic>
        <p:nvPicPr>
          <p:cNvPr id="5" name="Picture 4" descr="A picture containing graphics, font, graphic design, screenshot&#10;&#10;Description automatically generated">
            <a:extLst>
              <a:ext uri="{FF2B5EF4-FFF2-40B4-BE49-F238E27FC236}">
                <a16:creationId xmlns:a16="http://schemas.microsoft.com/office/drawing/2014/main" id="{0579AA05-908F-A614-E06E-3BED5F8A191D}"/>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56572" y="6471306"/>
            <a:ext cx="1332601" cy="184431"/>
          </a:xfrm>
          <a:prstGeom prst="rect">
            <a:avLst/>
          </a:prstGeom>
        </p:spPr>
      </p:pic>
      <p:cxnSp>
        <p:nvCxnSpPr>
          <p:cNvPr id="2" name="Straight Arrow Connector 1">
            <a:extLst>
              <a:ext uri="{FF2B5EF4-FFF2-40B4-BE49-F238E27FC236}">
                <a16:creationId xmlns:a16="http://schemas.microsoft.com/office/drawing/2014/main" id="{0D596C33-B874-A524-2D0C-3677E4A52CE7}"/>
              </a:ext>
            </a:extLst>
          </p:cNvPr>
          <p:cNvCxnSpPr>
            <a:cxnSpLocks/>
          </p:cNvCxnSpPr>
          <p:nvPr userDrawn="1"/>
        </p:nvCxnSpPr>
        <p:spPr>
          <a:xfrm>
            <a:off x="0" y="3417569"/>
            <a:ext cx="12122150" cy="0"/>
          </a:xfrm>
          <a:prstGeom prst="straightConnector1">
            <a:avLst/>
          </a:prstGeom>
          <a:ln w="76200">
            <a:solidFill>
              <a:schemeClr val="accent2"/>
            </a:solidFill>
            <a:tailEnd type="triangle" w="lg" len="lg"/>
          </a:ln>
        </p:spPr>
        <p:style>
          <a:lnRef idx="1">
            <a:schemeClr val="accent1"/>
          </a:lnRef>
          <a:fillRef idx="0">
            <a:schemeClr val="accent1"/>
          </a:fillRef>
          <a:effectRef idx="0">
            <a:schemeClr val="accent1"/>
          </a:effectRef>
          <a:fontRef idx="minor">
            <a:schemeClr val="tx1"/>
          </a:fontRef>
        </p:style>
      </p:cxnSp>
      <p:sp>
        <p:nvSpPr>
          <p:cNvPr id="3" name="Text Placeholder 12">
            <a:extLst>
              <a:ext uri="{FF2B5EF4-FFF2-40B4-BE49-F238E27FC236}">
                <a16:creationId xmlns:a16="http://schemas.microsoft.com/office/drawing/2014/main" id="{FE198C3C-73B0-F450-5C08-6B35BA72C0A7}"/>
              </a:ext>
            </a:extLst>
          </p:cNvPr>
          <p:cNvSpPr>
            <a:spLocks noGrp="1"/>
          </p:cNvSpPr>
          <p:nvPr>
            <p:ph type="body" sz="quarter" idx="41" hasCustomPrompt="1"/>
          </p:nvPr>
        </p:nvSpPr>
        <p:spPr>
          <a:xfrm>
            <a:off x="2523522" y="2753008"/>
            <a:ext cx="2189767" cy="261745"/>
          </a:xfrm>
          <a:prstGeom prst="roundRect">
            <a:avLst>
              <a:gd name="adj" fmla="val 20312"/>
            </a:avLst>
          </a:prstGeom>
          <a:solidFill>
            <a:schemeClr val="accent3"/>
          </a:solidFill>
          <a:ln w="0">
            <a:solidFill>
              <a:schemeClr val="accent1">
                <a:alpha val="0"/>
              </a:schemeClr>
            </a:solidFill>
          </a:ln>
          <a:effectLst/>
        </p:spPr>
        <p:txBody>
          <a:bodyPr/>
          <a:lstStyle>
            <a:lvl1pPr>
              <a:lnSpc>
                <a:spcPct val="120000"/>
              </a:lnSpc>
              <a:defRPr sz="1000" b="0" i="0" spc="-25" baseline="0">
                <a:ln>
                  <a:noFill/>
                </a:ln>
                <a:noFill/>
                <a:latin typeface="Century Gothic" panose="020B0502020202020204" pitchFamily="34" charset="0"/>
                <a:ea typeface="Inter" panose="02000503000000020004" pitchFamily="2" charset="0"/>
              </a:defRPr>
            </a:lvl1pPr>
          </a:lstStyle>
          <a:p>
            <a:pPr lvl="0"/>
            <a:r>
              <a:rPr lang="en-US" dirty="0"/>
              <a:t> </a:t>
            </a:r>
          </a:p>
        </p:txBody>
      </p:sp>
      <p:sp>
        <p:nvSpPr>
          <p:cNvPr id="6" name="Text Placeholder 12">
            <a:extLst>
              <a:ext uri="{FF2B5EF4-FFF2-40B4-BE49-F238E27FC236}">
                <a16:creationId xmlns:a16="http://schemas.microsoft.com/office/drawing/2014/main" id="{9C44CF6F-D7A6-80C7-3D44-FF61C3B7C8F4}"/>
              </a:ext>
            </a:extLst>
          </p:cNvPr>
          <p:cNvSpPr>
            <a:spLocks noGrp="1"/>
          </p:cNvSpPr>
          <p:nvPr>
            <p:ph type="body" sz="quarter" idx="42" hasCustomPrompt="1"/>
          </p:nvPr>
        </p:nvSpPr>
        <p:spPr>
          <a:xfrm>
            <a:off x="4787123" y="2753008"/>
            <a:ext cx="2189767" cy="261745"/>
          </a:xfrm>
          <a:prstGeom prst="roundRect">
            <a:avLst>
              <a:gd name="adj" fmla="val 20312"/>
            </a:avLst>
          </a:prstGeom>
          <a:solidFill>
            <a:schemeClr val="accent3"/>
          </a:solidFill>
          <a:ln w="0">
            <a:solidFill>
              <a:schemeClr val="accent1">
                <a:alpha val="0"/>
              </a:schemeClr>
            </a:solidFill>
          </a:ln>
          <a:effectLst/>
        </p:spPr>
        <p:txBody>
          <a:bodyPr/>
          <a:lstStyle>
            <a:lvl1pPr>
              <a:lnSpc>
                <a:spcPct val="120000"/>
              </a:lnSpc>
              <a:defRPr sz="1000" b="0" i="0" spc="-25" baseline="0">
                <a:ln>
                  <a:noFill/>
                </a:ln>
                <a:noFill/>
                <a:latin typeface="Century Gothic" panose="020B0502020202020204" pitchFamily="34" charset="0"/>
                <a:ea typeface="Inter" panose="02000503000000020004" pitchFamily="2" charset="0"/>
              </a:defRPr>
            </a:lvl1pPr>
          </a:lstStyle>
          <a:p>
            <a:pPr lvl="0"/>
            <a:r>
              <a:rPr lang="en-US" dirty="0"/>
              <a:t> </a:t>
            </a:r>
          </a:p>
        </p:txBody>
      </p:sp>
      <p:sp>
        <p:nvSpPr>
          <p:cNvPr id="8" name="Text Placeholder 12">
            <a:extLst>
              <a:ext uri="{FF2B5EF4-FFF2-40B4-BE49-F238E27FC236}">
                <a16:creationId xmlns:a16="http://schemas.microsoft.com/office/drawing/2014/main" id="{D85B6134-DBA2-B68A-A58C-0B638F914A93}"/>
              </a:ext>
            </a:extLst>
          </p:cNvPr>
          <p:cNvSpPr>
            <a:spLocks noGrp="1"/>
          </p:cNvSpPr>
          <p:nvPr>
            <p:ph type="body" sz="quarter" idx="27"/>
          </p:nvPr>
        </p:nvSpPr>
        <p:spPr>
          <a:xfrm>
            <a:off x="2520173" y="2765708"/>
            <a:ext cx="2189767" cy="2050243"/>
          </a:xfrm>
          <a:prstGeom prst="roundRect">
            <a:avLst>
              <a:gd name="adj" fmla="val 2931"/>
            </a:avLst>
          </a:prstGeom>
          <a:solidFill>
            <a:srgbClr val="EAF4FA"/>
          </a:solidFill>
          <a:ln w="0">
            <a:solidFill>
              <a:schemeClr val="accent1">
                <a:alpha val="0"/>
              </a:schemeClr>
            </a:solidFill>
          </a:ln>
          <a:effectLst>
            <a:outerShdw blurRad="493737" dist="222767" dir="5400000" algn="t" rotWithShape="0">
              <a:schemeClr val="accent2">
                <a:alpha val="14000"/>
              </a:schemeClr>
            </a:outerShdw>
          </a:effectLst>
        </p:spPr>
        <p:txBody>
          <a:bodyPr/>
          <a:lstStyle>
            <a:lvl1pPr marL="0" indent="0">
              <a:lnSpc>
                <a:spcPct val="120000"/>
              </a:lnSpc>
              <a:buNone/>
              <a:defRPr sz="1000" b="0" i="0" spc="-25" baseline="0">
                <a:ln>
                  <a:noFill/>
                </a:ln>
                <a:noFill/>
                <a:latin typeface="Century Gothic" panose="020B0502020202020204" pitchFamily="34" charset="0"/>
                <a:ea typeface="Inter" panose="02000503000000020004" pitchFamily="2" charset="0"/>
              </a:defRPr>
            </a:lvl1pPr>
          </a:lstStyle>
          <a:p>
            <a:pPr marL="0" lvl="0" indent="0" algn="r" defTabSz="457200" rtl="1" eaLnBrk="1" latinLnBrk="0" hangingPunct="1">
              <a:lnSpc>
                <a:spcPct val="120000"/>
              </a:lnSpc>
              <a:spcBef>
                <a:spcPts val="500"/>
              </a:spcBef>
              <a:buClr>
                <a:schemeClr val="accent1"/>
              </a:buClr>
              <a:buSzPct val="120000"/>
              <a:buFont typeface="Arial" panose="020B0604020202020204" pitchFamily="34" charset="0"/>
              <a:buNone/>
              <a:tabLst/>
            </a:pPr>
            <a:r>
              <a:rPr lang="en-US"/>
              <a:t>Click to edit Master text styles</a:t>
            </a:r>
          </a:p>
        </p:txBody>
      </p:sp>
      <p:sp>
        <p:nvSpPr>
          <p:cNvPr id="9" name="Text Placeholder 12">
            <a:extLst>
              <a:ext uri="{FF2B5EF4-FFF2-40B4-BE49-F238E27FC236}">
                <a16:creationId xmlns:a16="http://schemas.microsoft.com/office/drawing/2014/main" id="{08822E55-C596-30FB-A222-7E3C29ED5FB8}"/>
              </a:ext>
            </a:extLst>
          </p:cNvPr>
          <p:cNvSpPr>
            <a:spLocks noGrp="1"/>
          </p:cNvSpPr>
          <p:nvPr>
            <p:ph type="body" sz="quarter" idx="31"/>
          </p:nvPr>
        </p:nvSpPr>
        <p:spPr>
          <a:xfrm>
            <a:off x="4783774" y="2765708"/>
            <a:ext cx="2189767" cy="2050243"/>
          </a:xfrm>
          <a:prstGeom prst="roundRect">
            <a:avLst>
              <a:gd name="adj" fmla="val 2931"/>
            </a:avLst>
          </a:prstGeom>
          <a:solidFill>
            <a:srgbClr val="EAF4FA"/>
          </a:solidFill>
          <a:ln w="0">
            <a:solidFill>
              <a:schemeClr val="accent1">
                <a:alpha val="0"/>
              </a:schemeClr>
            </a:solidFill>
          </a:ln>
          <a:effectLst>
            <a:outerShdw blurRad="493737" dist="222767" dir="5400000" algn="t" rotWithShape="0">
              <a:schemeClr val="accent2">
                <a:alpha val="14000"/>
              </a:schemeClr>
            </a:outerShdw>
          </a:effectLst>
        </p:spPr>
        <p:txBody>
          <a:bodyPr/>
          <a:lstStyle>
            <a:lvl1pPr marL="0" indent="0">
              <a:lnSpc>
                <a:spcPct val="120000"/>
              </a:lnSpc>
              <a:buNone/>
              <a:defRPr sz="1000" b="0" i="0" spc="-25" baseline="0">
                <a:ln>
                  <a:noFill/>
                </a:ln>
                <a:noFill/>
                <a:latin typeface="Century Gothic" panose="020B0502020202020204" pitchFamily="34" charset="0"/>
                <a:ea typeface="Inter" panose="02000503000000020004" pitchFamily="2" charset="0"/>
              </a:defRPr>
            </a:lvl1pPr>
          </a:lstStyle>
          <a:p>
            <a:pPr marL="0" lvl="0" indent="0" algn="r" defTabSz="457200" rtl="1" eaLnBrk="1" latinLnBrk="0" hangingPunct="1">
              <a:lnSpc>
                <a:spcPct val="120000"/>
              </a:lnSpc>
              <a:spcBef>
                <a:spcPts val="500"/>
              </a:spcBef>
              <a:buClr>
                <a:schemeClr val="accent1"/>
              </a:buClr>
              <a:buSzPct val="120000"/>
              <a:buFont typeface="Arial" panose="020B0604020202020204" pitchFamily="34" charset="0"/>
              <a:buNone/>
              <a:tabLst/>
            </a:pPr>
            <a:r>
              <a:rPr lang="en-US"/>
              <a:t>Click to edit Master text styles</a:t>
            </a:r>
          </a:p>
        </p:txBody>
      </p:sp>
      <p:sp>
        <p:nvSpPr>
          <p:cNvPr id="10" name="Text Placeholder 12">
            <a:extLst>
              <a:ext uri="{FF2B5EF4-FFF2-40B4-BE49-F238E27FC236}">
                <a16:creationId xmlns:a16="http://schemas.microsoft.com/office/drawing/2014/main" id="{5675CD9C-5116-ECD9-E0A9-3324DE40290E}"/>
              </a:ext>
            </a:extLst>
          </p:cNvPr>
          <p:cNvSpPr>
            <a:spLocks noGrp="1"/>
          </p:cNvSpPr>
          <p:nvPr>
            <p:ph type="body" sz="quarter" idx="35" hasCustomPrompt="1"/>
          </p:nvPr>
        </p:nvSpPr>
        <p:spPr>
          <a:xfrm>
            <a:off x="256572" y="2753008"/>
            <a:ext cx="2189767" cy="261745"/>
          </a:xfrm>
          <a:prstGeom prst="roundRect">
            <a:avLst>
              <a:gd name="adj" fmla="val 20312"/>
            </a:avLst>
          </a:prstGeom>
          <a:solidFill>
            <a:schemeClr val="accent3"/>
          </a:solidFill>
          <a:ln w="0">
            <a:solidFill>
              <a:schemeClr val="accent1">
                <a:alpha val="0"/>
              </a:schemeClr>
            </a:solidFill>
          </a:ln>
          <a:effectLst/>
        </p:spPr>
        <p:txBody>
          <a:bodyPr/>
          <a:lstStyle>
            <a:lvl1pPr>
              <a:lnSpc>
                <a:spcPct val="120000"/>
              </a:lnSpc>
              <a:defRPr sz="1000" b="0" i="0" spc="-25" baseline="0">
                <a:ln>
                  <a:noFill/>
                </a:ln>
                <a:noFill/>
                <a:latin typeface="Century Gothic" panose="020B0502020202020204" pitchFamily="34" charset="0"/>
                <a:ea typeface="Inter" panose="02000503000000020004" pitchFamily="2" charset="0"/>
              </a:defRPr>
            </a:lvl1pPr>
          </a:lstStyle>
          <a:p>
            <a:pPr lvl="0"/>
            <a:r>
              <a:rPr lang="en-US" dirty="0"/>
              <a:t> </a:t>
            </a:r>
          </a:p>
        </p:txBody>
      </p:sp>
      <p:sp>
        <p:nvSpPr>
          <p:cNvPr id="11" name="Text Placeholder 12">
            <a:extLst>
              <a:ext uri="{FF2B5EF4-FFF2-40B4-BE49-F238E27FC236}">
                <a16:creationId xmlns:a16="http://schemas.microsoft.com/office/drawing/2014/main" id="{128C94B4-03BC-8FD0-9FFA-DD8122FBC100}"/>
              </a:ext>
            </a:extLst>
          </p:cNvPr>
          <p:cNvSpPr>
            <a:spLocks noGrp="1"/>
          </p:cNvSpPr>
          <p:nvPr>
            <p:ph type="body" sz="quarter" idx="36"/>
          </p:nvPr>
        </p:nvSpPr>
        <p:spPr>
          <a:xfrm>
            <a:off x="256572" y="2765708"/>
            <a:ext cx="2189767" cy="2050243"/>
          </a:xfrm>
          <a:prstGeom prst="roundRect">
            <a:avLst>
              <a:gd name="adj" fmla="val 2931"/>
            </a:avLst>
          </a:prstGeom>
          <a:solidFill>
            <a:srgbClr val="EAF4FA"/>
          </a:solidFill>
          <a:ln w="0">
            <a:solidFill>
              <a:schemeClr val="accent1">
                <a:alpha val="0"/>
              </a:schemeClr>
            </a:solidFill>
          </a:ln>
          <a:effectLst>
            <a:outerShdw blurRad="493737" dist="222767" dir="5400000" algn="t" rotWithShape="0">
              <a:schemeClr val="accent2">
                <a:alpha val="14000"/>
              </a:schemeClr>
            </a:outerShdw>
          </a:effectLst>
        </p:spPr>
        <p:txBody>
          <a:bodyPr/>
          <a:lstStyle>
            <a:lvl1pPr marL="0" indent="0">
              <a:lnSpc>
                <a:spcPct val="120000"/>
              </a:lnSpc>
              <a:buNone/>
              <a:defRPr sz="1000" b="0" i="0" spc="-25" baseline="0">
                <a:ln>
                  <a:noFill/>
                </a:ln>
                <a:noFill/>
                <a:latin typeface="Century Gothic" panose="020B0502020202020204" pitchFamily="34" charset="0"/>
                <a:ea typeface="Inter" panose="02000503000000020004" pitchFamily="2" charset="0"/>
              </a:defRPr>
            </a:lvl1pPr>
          </a:lstStyle>
          <a:p>
            <a:pPr marL="0" lvl="0" indent="0" algn="r" defTabSz="457200" rtl="1" eaLnBrk="1" latinLnBrk="0" hangingPunct="1">
              <a:lnSpc>
                <a:spcPct val="120000"/>
              </a:lnSpc>
              <a:spcBef>
                <a:spcPts val="500"/>
              </a:spcBef>
              <a:buClr>
                <a:schemeClr val="accent1"/>
              </a:buClr>
              <a:buSzPct val="120000"/>
              <a:buFont typeface="Arial" panose="020B0604020202020204" pitchFamily="34" charset="0"/>
              <a:buNone/>
              <a:tabLst/>
            </a:pPr>
            <a:r>
              <a:rPr lang="en-US"/>
              <a:t>Click to edit Master text styles</a:t>
            </a:r>
          </a:p>
        </p:txBody>
      </p:sp>
      <p:sp>
        <p:nvSpPr>
          <p:cNvPr id="25" name="Text Placeholder 12">
            <a:extLst>
              <a:ext uri="{FF2B5EF4-FFF2-40B4-BE49-F238E27FC236}">
                <a16:creationId xmlns:a16="http://schemas.microsoft.com/office/drawing/2014/main" id="{75929EE1-3913-EF6C-B341-271E3DB06593}"/>
              </a:ext>
            </a:extLst>
          </p:cNvPr>
          <p:cNvSpPr>
            <a:spLocks noGrp="1"/>
          </p:cNvSpPr>
          <p:nvPr>
            <p:ph type="body" sz="quarter" idx="13" hasCustomPrompt="1"/>
          </p:nvPr>
        </p:nvSpPr>
        <p:spPr>
          <a:xfrm>
            <a:off x="2628399" y="3546143"/>
            <a:ext cx="1973316" cy="685124"/>
          </a:xfrm>
        </p:spPr>
        <p:txBody>
          <a:bodyPr anchor="t"/>
          <a:lstStyle>
            <a:lvl1pPr marL="0" indent="0" algn="ctr">
              <a:lnSpc>
                <a:spcPct val="110000"/>
              </a:lnSpc>
              <a:buNone/>
              <a:defRPr sz="1200" b="0" i="0" spc="-25" baseline="0">
                <a:solidFill>
                  <a:srgbClr val="101820"/>
                </a:solidFill>
                <a:latin typeface="Century Gothic" panose="020B0502020202020204" pitchFamily="34" charset="0"/>
                <a:ea typeface="Inter" panose="02000503000000020004" pitchFamily="2" charset="0"/>
              </a:defRPr>
            </a:lvl1pPr>
          </a:lstStyle>
          <a:p>
            <a:pPr lvl="0"/>
            <a:r>
              <a:rPr lang="en-ID" dirty="0">
                <a:effectLst/>
              </a:rPr>
              <a:t>Lorem ipsum </a:t>
            </a:r>
            <a:r>
              <a:rPr lang="en-ID" dirty="0" err="1">
                <a:effectLst/>
              </a:rPr>
              <a:t>dolor</a:t>
            </a:r>
            <a:r>
              <a:rPr lang="en-ID" dirty="0">
                <a:effectLst/>
              </a:rPr>
              <a:t> sit </a:t>
            </a:r>
            <a:br>
              <a:rPr lang="en-ID" dirty="0">
                <a:effectLst/>
              </a:rPr>
            </a:br>
            <a:r>
              <a:rPr lang="en-ID" dirty="0" err="1">
                <a:effectLst/>
              </a:rPr>
              <a:t>amet</a:t>
            </a:r>
            <a:r>
              <a:rPr lang="en-ID" dirty="0">
                <a:effectLst/>
              </a:rPr>
              <a:t>, </a:t>
            </a:r>
            <a:r>
              <a:rPr lang="en-ID" dirty="0" err="1">
                <a:effectLst/>
              </a:rPr>
              <a:t>consectetur</a:t>
            </a:r>
            <a:r>
              <a:rPr lang="en-ID" dirty="0">
                <a:effectLst/>
              </a:rPr>
              <a:t> </a:t>
            </a:r>
            <a:br>
              <a:rPr lang="en-ID" dirty="0">
                <a:effectLst/>
              </a:rPr>
            </a:br>
            <a:r>
              <a:rPr lang="en-ID" dirty="0" err="1">
                <a:effectLst/>
              </a:rPr>
              <a:t>adipiscing</a:t>
            </a:r>
            <a:r>
              <a:rPr lang="en-ID" dirty="0">
                <a:effectLst/>
              </a:rPr>
              <a:t> </a:t>
            </a:r>
            <a:r>
              <a:rPr lang="en-ID" dirty="0" err="1">
                <a:effectLst/>
              </a:rPr>
              <a:t>elit</a:t>
            </a:r>
            <a:r>
              <a:rPr lang="en-ID" dirty="0">
                <a:effectLst/>
              </a:rPr>
              <a:t>.</a:t>
            </a:r>
            <a:endParaRPr lang="en-US" dirty="0"/>
          </a:p>
        </p:txBody>
      </p:sp>
      <p:sp>
        <p:nvSpPr>
          <p:cNvPr id="26" name="Text Placeholder 12">
            <a:extLst>
              <a:ext uri="{FF2B5EF4-FFF2-40B4-BE49-F238E27FC236}">
                <a16:creationId xmlns:a16="http://schemas.microsoft.com/office/drawing/2014/main" id="{96E0306C-68EE-0C61-A43B-573A1DF0EFD9}"/>
              </a:ext>
            </a:extLst>
          </p:cNvPr>
          <p:cNvSpPr>
            <a:spLocks noGrp="1"/>
          </p:cNvSpPr>
          <p:nvPr>
            <p:ph type="body" sz="quarter" idx="15" hasCustomPrompt="1"/>
          </p:nvPr>
        </p:nvSpPr>
        <p:spPr>
          <a:xfrm>
            <a:off x="2628399" y="4268629"/>
            <a:ext cx="1973316" cy="427746"/>
          </a:xfrm>
        </p:spPr>
        <p:txBody>
          <a:bodyPr anchor="t"/>
          <a:lstStyle>
            <a:lvl1pPr marL="0" indent="0" algn="ctr">
              <a:lnSpc>
                <a:spcPct val="114000"/>
              </a:lnSpc>
              <a:buNone/>
              <a:defRPr sz="1000" b="0" i="0" spc="-25" baseline="0">
                <a:solidFill>
                  <a:srgbClr val="101820"/>
                </a:solidFill>
                <a:latin typeface="Century Gothic" panose="020B0502020202020204" pitchFamily="34" charset="0"/>
                <a:ea typeface="Inter" panose="02000503000000020004" pitchFamily="2" charset="0"/>
              </a:defRPr>
            </a:lvl1pPr>
          </a:lstStyle>
          <a:p>
            <a:pPr lvl="0"/>
            <a:r>
              <a:rPr lang="en-ID" dirty="0">
                <a:effectLst/>
              </a:rPr>
              <a:t>Lorem ipsum </a:t>
            </a:r>
            <a:r>
              <a:rPr lang="en-ID" dirty="0" err="1">
                <a:effectLst/>
              </a:rPr>
              <a:t>dolor</a:t>
            </a:r>
            <a:r>
              <a:rPr lang="en-ID" dirty="0">
                <a:effectLst/>
              </a:rPr>
              <a:t> sit </a:t>
            </a:r>
            <a:r>
              <a:rPr lang="en-ID" dirty="0" err="1">
                <a:effectLst/>
              </a:rPr>
              <a:t>amet</a:t>
            </a:r>
            <a:r>
              <a:rPr lang="en-ID" dirty="0">
                <a:effectLst/>
              </a:rPr>
              <a:t>, </a:t>
            </a:r>
            <a:r>
              <a:rPr lang="en-ID" dirty="0" err="1">
                <a:effectLst/>
              </a:rPr>
              <a:t>consectetur</a:t>
            </a:r>
            <a:r>
              <a:rPr lang="en-ID" dirty="0">
                <a:effectLst/>
              </a:rPr>
              <a:t> </a:t>
            </a:r>
            <a:r>
              <a:rPr lang="en-ID" dirty="0" err="1">
                <a:effectLst/>
              </a:rPr>
              <a:t>adipiscing</a:t>
            </a:r>
            <a:r>
              <a:rPr lang="en-ID" dirty="0">
                <a:effectLst/>
              </a:rPr>
              <a:t> </a:t>
            </a:r>
            <a:r>
              <a:rPr lang="en-ID" dirty="0" err="1">
                <a:effectLst/>
              </a:rPr>
              <a:t>elit</a:t>
            </a:r>
            <a:r>
              <a:rPr lang="en-ID" dirty="0">
                <a:effectLst/>
              </a:rPr>
              <a:t>.</a:t>
            </a:r>
            <a:endParaRPr lang="en-US" dirty="0"/>
          </a:p>
        </p:txBody>
      </p:sp>
      <p:sp>
        <p:nvSpPr>
          <p:cNvPr id="27" name="Text Placeholder 12">
            <a:extLst>
              <a:ext uri="{FF2B5EF4-FFF2-40B4-BE49-F238E27FC236}">
                <a16:creationId xmlns:a16="http://schemas.microsoft.com/office/drawing/2014/main" id="{E0608729-6A57-CC07-2D4A-1016F6819AA7}"/>
              </a:ext>
            </a:extLst>
          </p:cNvPr>
          <p:cNvSpPr>
            <a:spLocks noGrp="1" noChangeAspect="1"/>
          </p:cNvSpPr>
          <p:nvPr>
            <p:ph type="body" sz="quarter" idx="28" hasCustomPrompt="1"/>
          </p:nvPr>
        </p:nvSpPr>
        <p:spPr>
          <a:xfrm>
            <a:off x="3406305" y="2959436"/>
            <a:ext cx="417504" cy="409759"/>
          </a:xfrm>
          <a:prstGeom prst="ellipse">
            <a:avLst/>
          </a:prstGeom>
          <a:gradFill flip="none" rotWithShape="1">
            <a:gsLst>
              <a:gs pos="100000">
                <a:schemeClr val="accent1"/>
              </a:gs>
              <a:gs pos="34000">
                <a:srgbClr val="FB8B4F"/>
              </a:gs>
            </a:gsLst>
            <a:path path="circle">
              <a:fillToRect l="50000" t="50000" r="50000" b="50000"/>
            </a:path>
            <a:tileRect/>
          </a:gradFill>
          <a:ln w="34925">
            <a:solidFill>
              <a:srgbClr val="DDEBF3"/>
            </a:solidFill>
          </a:ln>
        </p:spPr>
        <p:txBody>
          <a:bodyPr anchor="ctr">
            <a:normAutofit/>
          </a:bodyPr>
          <a:lstStyle>
            <a:lvl1pPr marL="0" indent="0" algn="ctr">
              <a:lnSpc>
                <a:spcPct val="110000"/>
              </a:lnSpc>
              <a:buNone/>
              <a:defRPr sz="1650" b="1" i="0" spc="-25" baseline="0">
                <a:solidFill>
                  <a:schemeClr val="bg1"/>
                </a:solidFill>
                <a:latin typeface="Inter SemiBold" panose="02000503000000020004" pitchFamily="2" charset="0"/>
                <a:ea typeface="Inter SemiBold" panose="02000503000000020004" pitchFamily="2" charset="0"/>
              </a:defRPr>
            </a:lvl1pPr>
          </a:lstStyle>
          <a:p>
            <a:pPr lvl="0"/>
            <a:r>
              <a:rPr lang="en-ID" dirty="0">
                <a:effectLst/>
              </a:rPr>
              <a:t>2</a:t>
            </a:r>
            <a:endParaRPr lang="en-US" dirty="0"/>
          </a:p>
        </p:txBody>
      </p:sp>
      <p:sp>
        <p:nvSpPr>
          <p:cNvPr id="28" name="Text Placeholder 12">
            <a:extLst>
              <a:ext uri="{FF2B5EF4-FFF2-40B4-BE49-F238E27FC236}">
                <a16:creationId xmlns:a16="http://schemas.microsoft.com/office/drawing/2014/main" id="{0DC031EB-0A43-6770-C8E3-FA8E4628D07F}"/>
              </a:ext>
            </a:extLst>
          </p:cNvPr>
          <p:cNvSpPr>
            <a:spLocks noGrp="1"/>
          </p:cNvSpPr>
          <p:nvPr>
            <p:ph type="body" sz="quarter" idx="32" hasCustomPrompt="1"/>
          </p:nvPr>
        </p:nvSpPr>
        <p:spPr>
          <a:xfrm>
            <a:off x="4892000" y="3546143"/>
            <a:ext cx="1973316" cy="685124"/>
          </a:xfrm>
        </p:spPr>
        <p:txBody>
          <a:bodyPr anchor="t"/>
          <a:lstStyle>
            <a:lvl1pPr marL="0" indent="0" algn="ctr">
              <a:lnSpc>
                <a:spcPct val="110000"/>
              </a:lnSpc>
              <a:buNone/>
              <a:defRPr sz="1200" b="0" i="0" spc="-25" baseline="0">
                <a:solidFill>
                  <a:srgbClr val="101820"/>
                </a:solidFill>
                <a:latin typeface="Century Gothic" panose="020B0502020202020204" pitchFamily="34" charset="0"/>
                <a:ea typeface="Inter" panose="02000503000000020004" pitchFamily="2" charset="0"/>
              </a:defRPr>
            </a:lvl1pPr>
          </a:lstStyle>
          <a:p>
            <a:pPr lvl="0"/>
            <a:r>
              <a:rPr lang="en-ID" dirty="0">
                <a:effectLst/>
              </a:rPr>
              <a:t>Lorem ipsum </a:t>
            </a:r>
            <a:r>
              <a:rPr lang="en-ID" dirty="0" err="1">
                <a:effectLst/>
              </a:rPr>
              <a:t>dolor</a:t>
            </a:r>
            <a:r>
              <a:rPr lang="en-ID" dirty="0">
                <a:effectLst/>
              </a:rPr>
              <a:t> sit </a:t>
            </a:r>
            <a:br>
              <a:rPr lang="en-ID" dirty="0">
                <a:effectLst/>
              </a:rPr>
            </a:br>
            <a:r>
              <a:rPr lang="en-ID" dirty="0" err="1">
                <a:effectLst/>
              </a:rPr>
              <a:t>amet</a:t>
            </a:r>
            <a:r>
              <a:rPr lang="en-ID" dirty="0">
                <a:effectLst/>
              </a:rPr>
              <a:t>, </a:t>
            </a:r>
            <a:r>
              <a:rPr lang="en-ID" dirty="0" err="1">
                <a:effectLst/>
              </a:rPr>
              <a:t>consectetur</a:t>
            </a:r>
            <a:r>
              <a:rPr lang="en-ID" dirty="0">
                <a:effectLst/>
              </a:rPr>
              <a:t> </a:t>
            </a:r>
            <a:br>
              <a:rPr lang="en-ID" dirty="0">
                <a:effectLst/>
              </a:rPr>
            </a:br>
            <a:r>
              <a:rPr lang="en-ID" dirty="0" err="1">
                <a:effectLst/>
              </a:rPr>
              <a:t>adipiscing</a:t>
            </a:r>
            <a:r>
              <a:rPr lang="en-ID" dirty="0">
                <a:effectLst/>
              </a:rPr>
              <a:t> </a:t>
            </a:r>
            <a:r>
              <a:rPr lang="en-ID" dirty="0" err="1">
                <a:effectLst/>
              </a:rPr>
              <a:t>elit</a:t>
            </a:r>
            <a:r>
              <a:rPr lang="en-ID" dirty="0">
                <a:effectLst/>
              </a:rPr>
              <a:t>.</a:t>
            </a:r>
            <a:endParaRPr lang="en-US" dirty="0"/>
          </a:p>
        </p:txBody>
      </p:sp>
      <p:sp>
        <p:nvSpPr>
          <p:cNvPr id="33" name="Text Placeholder 12">
            <a:extLst>
              <a:ext uri="{FF2B5EF4-FFF2-40B4-BE49-F238E27FC236}">
                <a16:creationId xmlns:a16="http://schemas.microsoft.com/office/drawing/2014/main" id="{1DB17A12-E04D-913F-0380-22EC451F1219}"/>
              </a:ext>
            </a:extLst>
          </p:cNvPr>
          <p:cNvSpPr>
            <a:spLocks noGrp="1"/>
          </p:cNvSpPr>
          <p:nvPr>
            <p:ph type="body" sz="quarter" idx="33" hasCustomPrompt="1"/>
          </p:nvPr>
        </p:nvSpPr>
        <p:spPr>
          <a:xfrm>
            <a:off x="4892000" y="4268629"/>
            <a:ext cx="1973316" cy="427746"/>
          </a:xfrm>
        </p:spPr>
        <p:txBody>
          <a:bodyPr anchor="t"/>
          <a:lstStyle>
            <a:lvl1pPr marL="0" indent="0" algn="ctr">
              <a:lnSpc>
                <a:spcPct val="114000"/>
              </a:lnSpc>
              <a:buNone/>
              <a:defRPr sz="1000" b="0" i="0" spc="-25" baseline="0">
                <a:solidFill>
                  <a:srgbClr val="101820"/>
                </a:solidFill>
                <a:latin typeface="Century Gothic" panose="020B0502020202020204" pitchFamily="34" charset="0"/>
                <a:ea typeface="Inter" panose="02000503000000020004" pitchFamily="2" charset="0"/>
              </a:defRPr>
            </a:lvl1pPr>
          </a:lstStyle>
          <a:p>
            <a:pPr lvl="0"/>
            <a:r>
              <a:rPr lang="en-ID" dirty="0">
                <a:effectLst/>
              </a:rPr>
              <a:t>Lorem ipsum </a:t>
            </a:r>
            <a:r>
              <a:rPr lang="en-ID" dirty="0" err="1">
                <a:effectLst/>
              </a:rPr>
              <a:t>dolor</a:t>
            </a:r>
            <a:r>
              <a:rPr lang="en-ID" dirty="0">
                <a:effectLst/>
              </a:rPr>
              <a:t> sit </a:t>
            </a:r>
            <a:r>
              <a:rPr lang="en-ID" dirty="0" err="1">
                <a:effectLst/>
              </a:rPr>
              <a:t>amet</a:t>
            </a:r>
            <a:r>
              <a:rPr lang="en-ID" dirty="0">
                <a:effectLst/>
              </a:rPr>
              <a:t>, </a:t>
            </a:r>
            <a:r>
              <a:rPr lang="en-ID" dirty="0" err="1">
                <a:effectLst/>
              </a:rPr>
              <a:t>consectetur</a:t>
            </a:r>
            <a:r>
              <a:rPr lang="en-ID" dirty="0">
                <a:effectLst/>
              </a:rPr>
              <a:t> </a:t>
            </a:r>
            <a:r>
              <a:rPr lang="en-ID" dirty="0" err="1">
                <a:effectLst/>
              </a:rPr>
              <a:t>adipiscing</a:t>
            </a:r>
            <a:r>
              <a:rPr lang="en-ID" dirty="0">
                <a:effectLst/>
              </a:rPr>
              <a:t> </a:t>
            </a:r>
            <a:r>
              <a:rPr lang="en-ID" dirty="0" err="1">
                <a:effectLst/>
              </a:rPr>
              <a:t>elit</a:t>
            </a:r>
            <a:r>
              <a:rPr lang="en-ID" dirty="0">
                <a:effectLst/>
              </a:rPr>
              <a:t>.</a:t>
            </a:r>
            <a:endParaRPr lang="en-US" dirty="0"/>
          </a:p>
        </p:txBody>
      </p:sp>
      <p:sp>
        <p:nvSpPr>
          <p:cNvPr id="34" name="Text Placeholder 12">
            <a:extLst>
              <a:ext uri="{FF2B5EF4-FFF2-40B4-BE49-F238E27FC236}">
                <a16:creationId xmlns:a16="http://schemas.microsoft.com/office/drawing/2014/main" id="{24418321-E502-A54F-113B-528505E6050C}"/>
              </a:ext>
            </a:extLst>
          </p:cNvPr>
          <p:cNvSpPr>
            <a:spLocks noGrp="1" noChangeAspect="1"/>
          </p:cNvSpPr>
          <p:nvPr>
            <p:ph type="body" sz="quarter" idx="34" hasCustomPrompt="1"/>
          </p:nvPr>
        </p:nvSpPr>
        <p:spPr>
          <a:xfrm>
            <a:off x="5669906" y="2959436"/>
            <a:ext cx="417504" cy="409759"/>
          </a:xfrm>
          <a:prstGeom prst="ellipse">
            <a:avLst/>
          </a:prstGeom>
          <a:gradFill flip="none" rotWithShape="1">
            <a:gsLst>
              <a:gs pos="100000">
                <a:schemeClr val="accent1"/>
              </a:gs>
              <a:gs pos="34000">
                <a:srgbClr val="FB8B4F"/>
              </a:gs>
            </a:gsLst>
            <a:path path="circle">
              <a:fillToRect l="50000" t="50000" r="50000" b="50000"/>
            </a:path>
            <a:tileRect/>
          </a:gradFill>
          <a:ln w="34925">
            <a:solidFill>
              <a:srgbClr val="DDEBF3"/>
            </a:solidFill>
          </a:ln>
        </p:spPr>
        <p:txBody>
          <a:bodyPr anchor="ctr">
            <a:normAutofit/>
          </a:bodyPr>
          <a:lstStyle>
            <a:lvl1pPr marL="0" indent="0" algn="ctr">
              <a:lnSpc>
                <a:spcPct val="110000"/>
              </a:lnSpc>
              <a:buNone/>
              <a:defRPr sz="1650" b="1" i="0" spc="-25" baseline="0">
                <a:solidFill>
                  <a:schemeClr val="bg1"/>
                </a:solidFill>
                <a:latin typeface="Inter SemiBold" panose="02000503000000020004" pitchFamily="2" charset="0"/>
                <a:ea typeface="Inter SemiBold" panose="02000503000000020004" pitchFamily="2" charset="0"/>
              </a:defRPr>
            </a:lvl1pPr>
          </a:lstStyle>
          <a:p>
            <a:pPr lvl="0"/>
            <a:r>
              <a:rPr lang="en-ID" dirty="0">
                <a:effectLst/>
              </a:rPr>
              <a:t>3</a:t>
            </a:r>
            <a:endParaRPr lang="en-US" dirty="0"/>
          </a:p>
        </p:txBody>
      </p:sp>
      <p:sp>
        <p:nvSpPr>
          <p:cNvPr id="35" name="Text Placeholder 12">
            <a:extLst>
              <a:ext uri="{FF2B5EF4-FFF2-40B4-BE49-F238E27FC236}">
                <a16:creationId xmlns:a16="http://schemas.microsoft.com/office/drawing/2014/main" id="{1AED98C5-13A6-1FA1-F4F2-84B79CF67457}"/>
              </a:ext>
            </a:extLst>
          </p:cNvPr>
          <p:cNvSpPr>
            <a:spLocks noGrp="1"/>
          </p:cNvSpPr>
          <p:nvPr>
            <p:ph type="body" sz="quarter" idx="37" hasCustomPrompt="1"/>
          </p:nvPr>
        </p:nvSpPr>
        <p:spPr>
          <a:xfrm>
            <a:off x="364797" y="3546143"/>
            <a:ext cx="1973316" cy="685124"/>
          </a:xfrm>
        </p:spPr>
        <p:txBody>
          <a:bodyPr anchor="t"/>
          <a:lstStyle>
            <a:lvl1pPr marL="0" indent="0" algn="ctr">
              <a:lnSpc>
                <a:spcPct val="110000"/>
              </a:lnSpc>
              <a:buNone/>
              <a:defRPr sz="1200" b="0" i="0" spc="-25" baseline="0">
                <a:solidFill>
                  <a:srgbClr val="101820"/>
                </a:solidFill>
                <a:latin typeface="Century Gothic" panose="020B0502020202020204" pitchFamily="34" charset="0"/>
                <a:ea typeface="Inter" panose="02000503000000020004" pitchFamily="2" charset="0"/>
              </a:defRPr>
            </a:lvl1pPr>
          </a:lstStyle>
          <a:p>
            <a:pPr lvl="0"/>
            <a:r>
              <a:rPr lang="en-ID" dirty="0">
                <a:effectLst/>
              </a:rPr>
              <a:t>Lorem ipsum </a:t>
            </a:r>
            <a:r>
              <a:rPr lang="en-ID" dirty="0" err="1">
                <a:effectLst/>
              </a:rPr>
              <a:t>dolor</a:t>
            </a:r>
            <a:r>
              <a:rPr lang="en-ID" dirty="0">
                <a:effectLst/>
              </a:rPr>
              <a:t> sit </a:t>
            </a:r>
            <a:br>
              <a:rPr lang="en-ID" dirty="0">
                <a:effectLst/>
              </a:rPr>
            </a:br>
            <a:r>
              <a:rPr lang="en-ID" dirty="0" err="1">
                <a:effectLst/>
              </a:rPr>
              <a:t>amet</a:t>
            </a:r>
            <a:r>
              <a:rPr lang="en-ID" dirty="0">
                <a:effectLst/>
              </a:rPr>
              <a:t>, </a:t>
            </a:r>
            <a:r>
              <a:rPr lang="en-ID" dirty="0" err="1">
                <a:effectLst/>
              </a:rPr>
              <a:t>consectetur</a:t>
            </a:r>
            <a:r>
              <a:rPr lang="en-ID" dirty="0">
                <a:effectLst/>
              </a:rPr>
              <a:t> </a:t>
            </a:r>
            <a:br>
              <a:rPr lang="en-ID" dirty="0">
                <a:effectLst/>
              </a:rPr>
            </a:br>
            <a:r>
              <a:rPr lang="en-ID" dirty="0" err="1">
                <a:effectLst/>
              </a:rPr>
              <a:t>adipiscing</a:t>
            </a:r>
            <a:r>
              <a:rPr lang="en-ID" dirty="0">
                <a:effectLst/>
              </a:rPr>
              <a:t> </a:t>
            </a:r>
            <a:r>
              <a:rPr lang="en-ID" dirty="0" err="1">
                <a:effectLst/>
              </a:rPr>
              <a:t>elit</a:t>
            </a:r>
            <a:r>
              <a:rPr lang="en-ID" dirty="0">
                <a:effectLst/>
              </a:rPr>
              <a:t>.</a:t>
            </a:r>
            <a:endParaRPr lang="en-US" dirty="0"/>
          </a:p>
        </p:txBody>
      </p:sp>
      <p:sp>
        <p:nvSpPr>
          <p:cNvPr id="36" name="Text Placeholder 12">
            <a:extLst>
              <a:ext uri="{FF2B5EF4-FFF2-40B4-BE49-F238E27FC236}">
                <a16:creationId xmlns:a16="http://schemas.microsoft.com/office/drawing/2014/main" id="{4BCAF381-B96D-884B-3AC3-9E7BA681B611}"/>
              </a:ext>
            </a:extLst>
          </p:cNvPr>
          <p:cNvSpPr>
            <a:spLocks noGrp="1"/>
          </p:cNvSpPr>
          <p:nvPr>
            <p:ph type="body" sz="quarter" idx="38" hasCustomPrompt="1"/>
          </p:nvPr>
        </p:nvSpPr>
        <p:spPr>
          <a:xfrm>
            <a:off x="364797" y="4268629"/>
            <a:ext cx="1973316" cy="427746"/>
          </a:xfrm>
        </p:spPr>
        <p:txBody>
          <a:bodyPr anchor="t"/>
          <a:lstStyle>
            <a:lvl1pPr marL="0" indent="0" algn="ctr">
              <a:lnSpc>
                <a:spcPct val="114000"/>
              </a:lnSpc>
              <a:buNone/>
              <a:defRPr sz="1000" b="0" i="0" spc="-25" baseline="0">
                <a:solidFill>
                  <a:srgbClr val="101820"/>
                </a:solidFill>
                <a:latin typeface="Century Gothic" panose="020B0502020202020204" pitchFamily="34" charset="0"/>
                <a:ea typeface="Inter" panose="02000503000000020004" pitchFamily="2" charset="0"/>
              </a:defRPr>
            </a:lvl1pPr>
          </a:lstStyle>
          <a:p>
            <a:pPr lvl="0"/>
            <a:r>
              <a:rPr lang="en-ID" dirty="0">
                <a:effectLst/>
              </a:rPr>
              <a:t>Lorem ipsum </a:t>
            </a:r>
            <a:r>
              <a:rPr lang="en-ID" dirty="0" err="1">
                <a:effectLst/>
              </a:rPr>
              <a:t>dolor</a:t>
            </a:r>
            <a:r>
              <a:rPr lang="en-ID" dirty="0">
                <a:effectLst/>
              </a:rPr>
              <a:t> sit </a:t>
            </a:r>
            <a:r>
              <a:rPr lang="en-ID" dirty="0" err="1">
                <a:effectLst/>
              </a:rPr>
              <a:t>amet</a:t>
            </a:r>
            <a:r>
              <a:rPr lang="en-ID" dirty="0">
                <a:effectLst/>
              </a:rPr>
              <a:t>, </a:t>
            </a:r>
            <a:r>
              <a:rPr lang="en-ID" dirty="0" err="1">
                <a:effectLst/>
              </a:rPr>
              <a:t>consectetur</a:t>
            </a:r>
            <a:r>
              <a:rPr lang="en-ID" dirty="0">
                <a:effectLst/>
              </a:rPr>
              <a:t> </a:t>
            </a:r>
            <a:r>
              <a:rPr lang="en-ID" dirty="0" err="1">
                <a:effectLst/>
              </a:rPr>
              <a:t>adipiscing</a:t>
            </a:r>
            <a:r>
              <a:rPr lang="en-ID" dirty="0">
                <a:effectLst/>
              </a:rPr>
              <a:t> </a:t>
            </a:r>
            <a:r>
              <a:rPr lang="en-ID" dirty="0" err="1">
                <a:effectLst/>
              </a:rPr>
              <a:t>elit</a:t>
            </a:r>
            <a:r>
              <a:rPr lang="en-ID" dirty="0">
                <a:effectLst/>
              </a:rPr>
              <a:t>.</a:t>
            </a:r>
            <a:endParaRPr lang="en-US" dirty="0"/>
          </a:p>
        </p:txBody>
      </p:sp>
      <p:sp>
        <p:nvSpPr>
          <p:cNvPr id="37" name="Text Placeholder 12">
            <a:extLst>
              <a:ext uri="{FF2B5EF4-FFF2-40B4-BE49-F238E27FC236}">
                <a16:creationId xmlns:a16="http://schemas.microsoft.com/office/drawing/2014/main" id="{A252930E-D3AB-7B6E-4B64-99BEC938B429}"/>
              </a:ext>
            </a:extLst>
          </p:cNvPr>
          <p:cNvSpPr>
            <a:spLocks noGrp="1" noChangeAspect="1"/>
          </p:cNvSpPr>
          <p:nvPr>
            <p:ph type="body" sz="quarter" idx="39" hasCustomPrompt="1"/>
          </p:nvPr>
        </p:nvSpPr>
        <p:spPr>
          <a:xfrm>
            <a:off x="1142704" y="2959436"/>
            <a:ext cx="417504" cy="409759"/>
          </a:xfrm>
          <a:prstGeom prst="ellipse">
            <a:avLst/>
          </a:prstGeom>
          <a:gradFill flip="none" rotWithShape="1">
            <a:gsLst>
              <a:gs pos="100000">
                <a:schemeClr val="accent1"/>
              </a:gs>
              <a:gs pos="34000">
                <a:srgbClr val="FB8B4F"/>
              </a:gs>
            </a:gsLst>
            <a:path path="circle">
              <a:fillToRect l="50000" t="50000" r="50000" b="50000"/>
            </a:path>
            <a:tileRect/>
          </a:gradFill>
          <a:ln w="34925">
            <a:solidFill>
              <a:srgbClr val="DDEBF3"/>
            </a:solidFill>
          </a:ln>
        </p:spPr>
        <p:txBody>
          <a:bodyPr anchor="ctr">
            <a:normAutofit/>
          </a:bodyPr>
          <a:lstStyle>
            <a:lvl1pPr marL="0" indent="0" algn="ctr">
              <a:lnSpc>
                <a:spcPct val="110000"/>
              </a:lnSpc>
              <a:buNone/>
              <a:defRPr sz="1650" b="1" i="0" spc="-25" baseline="0">
                <a:solidFill>
                  <a:schemeClr val="bg1"/>
                </a:solidFill>
                <a:latin typeface="Inter SemiBold" panose="02000503000000020004" pitchFamily="2" charset="0"/>
                <a:ea typeface="Inter SemiBold" panose="02000503000000020004" pitchFamily="2" charset="0"/>
              </a:defRPr>
            </a:lvl1pPr>
          </a:lstStyle>
          <a:p>
            <a:pPr lvl="0"/>
            <a:r>
              <a:rPr lang="en-ID" dirty="0">
                <a:effectLst/>
              </a:rPr>
              <a:t>1</a:t>
            </a:r>
            <a:endParaRPr lang="en-US" dirty="0"/>
          </a:p>
        </p:txBody>
      </p:sp>
      <p:sp>
        <p:nvSpPr>
          <p:cNvPr id="43" name="Text Placeholder 12">
            <a:extLst>
              <a:ext uri="{FF2B5EF4-FFF2-40B4-BE49-F238E27FC236}">
                <a16:creationId xmlns:a16="http://schemas.microsoft.com/office/drawing/2014/main" id="{97C78D0F-A42F-A6F8-5A57-9E6043BA688E}"/>
              </a:ext>
            </a:extLst>
          </p:cNvPr>
          <p:cNvSpPr>
            <a:spLocks noGrp="1"/>
          </p:cNvSpPr>
          <p:nvPr>
            <p:ph type="body" sz="quarter" idx="61" hasCustomPrompt="1"/>
          </p:nvPr>
        </p:nvSpPr>
        <p:spPr>
          <a:xfrm>
            <a:off x="7050724" y="2753008"/>
            <a:ext cx="2189767" cy="261745"/>
          </a:xfrm>
          <a:prstGeom prst="roundRect">
            <a:avLst>
              <a:gd name="adj" fmla="val 20312"/>
            </a:avLst>
          </a:prstGeom>
          <a:solidFill>
            <a:schemeClr val="accent3"/>
          </a:solidFill>
          <a:ln w="0">
            <a:solidFill>
              <a:schemeClr val="accent1">
                <a:alpha val="0"/>
              </a:schemeClr>
            </a:solidFill>
          </a:ln>
          <a:effectLst/>
        </p:spPr>
        <p:txBody>
          <a:bodyPr/>
          <a:lstStyle>
            <a:lvl1pPr>
              <a:lnSpc>
                <a:spcPct val="120000"/>
              </a:lnSpc>
              <a:defRPr sz="1000" b="0" i="0" spc="-25" baseline="0">
                <a:ln>
                  <a:noFill/>
                </a:ln>
                <a:noFill/>
                <a:latin typeface="Century Gothic" panose="020B0502020202020204" pitchFamily="34" charset="0"/>
                <a:ea typeface="Inter" panose="02000503000000020004" pitchFamily="2" charset="0"/>
              </a:defRPr>
            </a:lvl1pPr>
          </a:lstStyle>
          <a:p>
            <a:pPr lvl="0"/>
            <a:r>
              <a:rPr lang="en-US" dirty="0"/>
              <a:t> </a:t>
            </a:r>
          </a:p>
        </p:txBody>
      </p:sp>
      <p:sp>
        <p:nvSpPr>
          <p:cNvPr id="44" name="Text Placeholder 12">
            <a:extLst>
              <a:ext uri="{FF2B5EF4-FFF2-40B4-BE49-F238E27FC236}">
                <a16:creationId xmlns:a16="http://schemas.microsoft.com/office/drawing/2014/main" id="{E83181E4-E19E-50A6-87AC-8652F2ADBC31}"/>
              </a:ext>
            </a:extLst>
          </p:cNvPr>
          <p:cNvSpPr>
            <a:spLocks noGrp="1"/>
          </p:cNvSpPr>
          <p:nvPr>
            <p:ph type="body" sz="quarter" idx="62"/>
          </p:nvPr>
        </p:nvSpPr>
        <p:spPr>
          <a:xfrm>
            <a:off x="7047375" y="2765708"/>
            <a:ext cx="2189767" cy="2050243"/>
          </a:xfrm>
          <a:prstGeom prst="roundRect">
            <a:avLst>
              <a:gd name="adj" fmla="val 2931"/>
            </a:avLst>
          </a:prstGeom>
          <a:solidFill>
            <a:srgbClr val="EAF4FA"/>
          </a:solidFill>
          <a:ln w="0">
            <a:solidFill>
              <a:schemeClr val="accent1">
                <a:alpha val="0"/>
              </a:schemeClr>
            </a:solidFill>
          </a:ln>
          <a:effectLst>
            <a:outerShdw blurRad="493737" dist="222767" dir="5400000" algn="t" rotWithShape="0">
              <a:schemeClr val="accent2">
                <a:alpha val="14000"/>
              </a:schemeClr>
            </a:outerShdw>
          </a:effectLst>
        </p:spPr>
        <p:txBody>
          <a:bodyPr/>
          <a:lstStyle>
            <a:lvl1pPr marL="0" indent="0">
              <a:lnSpc>
                <a:spcPct val="120000"/>
              </a:lnSpc>
              <a:buNone/>
              <a:defRPr sz="1000" b="0" i="0" spc="-25" baseline="0">
                <a:ln>
                  <a:noFill/>
                </a:ln>
                <a:noFill/>
                <a:latin typeface="Century Gothic" panose="020B0502020202020204" pitchFamily="34" charset="0"/>
                <a:ea typeface="Inter" panose="02000503000000020004" pitchFamily="2" charset="0"/>
              </a:defRPr>
            </a:lvl1pPr>
          </a:lstStyle>
          <a:p>
            <a:pPr marL="0" lvl="0" indent="0" algn="r" defTabSz="457200" rtl="1" eaLnBrk="1" latinLnBrk="0" hangingPunct="1">
              <a:lnSpc>
                <a:spcPct val="120000"/>
              </a:lnSpc>
              <a:spcBef>
                <a:spcPts val="500"/>
              </a:spcBef>
              <a:buClr>
                <a:schemeClr val="accent1"/>
              </a:buClr>
              <a:buSzPct val="120000"/>
              <a:buFont typeface="Arial" panose="020B0604020202020204" pitchFamily="34" charset="0"/>
              <a:buNone/>
              <a:tabLst/>
            </a:pPr>
            <a:r>
              <a:rPr lang="en-US"/>
              <a:t>Click to edit Master text styles</a:t>
            </a:r>
          </a:p>
        </p:txBody>
      </p:sp>
      <p:sp>
        <p:nvSpPr>
          <p:cNvPr id="45" name="Text Placeholder 12">
            <a:extLst>
              <a:ext uri="{FF2B5EF4-FFF2-40B4-BE49-F238E27FC236}">
                <a16:creationId xmlns:a16="http://schemas.microsoft.com/office/drawing/2014/main" id="{37F2EB1B-BE94-9571-FD3C-6E393C43B46A}"/>
              </a:ext>
            </a:extLst>
          </p:cNvPr>
          <p:cNvSpPr>
            <a:spLocks noGrp="1"/>
          </p:cNvSpPr>
          <p:nvPr>
            <p:ph type="body" sz="quarter" idx="63" hasCustomPrompt="1"/>
          </p:nvPr>
        </p:nvSpPr>
        <p:spPr>
          <a:xfrm>
            <a:off x="7155601" y="3546143"/>
            <a:ext cx="1973316" cy="685124"/>
          </a:xfrm>
        </p:spPr>
        <p:txBody>
          <a:bodyPr anchor="t"/>
          <a:lstStyle>
            <a:lvl1pPr marL="0" indent="0" algn="ctr">
              <a:lnSpc>
                <a:spcPct val="110000"/>
              </a:lnSpc>
              <a:buNone/>
              <a:defRPr sz="1200" b="0" i="0" spc="-25" baseline="0">
                <a:solidFill>
                  <a:srgbClr val="101820"/>
                </a:solidFill>
                <a:latin typeface="Century Gothic" panose="020B0502020202020204" pitchFamily="34" charset="0"/>
                <a:ea typeface="Inter" panose="02000503000000020004" pitchFamily="2" charset="0"/>
              </a:defRPr>
            </a:lvl1pPr>
          </a:lstStyle>
          <a:p>
            <a:pPr lvl="0"/>
            <a:r>
              <a:rPr lang="en-ID" dirty="0">
                <a:effectLst/>
              </a:rPr>
              <a:t>Lorem ipsum </a:t>
            </a:r>
            <a:r>
              <a:rPr lang="en-ID" dirty="0" err="1">
                <a:effectLst/>
              </a:rPr>
              <a:t>dolor</a:t>
            </a:r>
            <a:r>
              <a:rPr lang="en-ID" dirty="0">
                <a:effectLst/>
              </a:rPr>
              <a:t> sit </a:t>
            </a:r>
            <a:br>
              <a:rPr lang="en-ID" dirty="0">
                <a:effectLst/>
              </a:rPr>
            </a:br>
            <a:r>
              <a:rPr lang="en-ID" dirty="0" err="1">
                <a:effectLst/>
              </a:rPr>
              <a:t>amet</a:t>
            </a:r>
            <a:r>
              <a:rPr lang="en-ID" dirty="0">
                <a:effectLst/>
              </a:rPr>
              <a:t>, </a:t>
            </a:r>
            <a:r>
              <a:rPr lang="en-ID" dirty="0" err="1">
                <a:effectLst/>
              </a:rPr>
              <a:t>consectetur</a:t>
            </a:r>
            <a:r>
              <a:rPr lang="en-ID" dirty="0">
                <a:effectLst/>
              </a:rPr>
              <a:t> </a:t>
            </a:r>
            <a:br>
              <a:rPr lang="en-ID" dirty="0">
                <a:effectLst/>
              </a:rPr>
            </a:br>
            <a:r>
              <a:rPr lang="en-ID" dirty="0" err="1">
                <a:effectLst/>
              </a:rPr>
              <a:t>adipiscing</a:t>
            </a:r>
            <a:r>
              <a:rPr lang="en-ID" dirty="0">
                <a:effectLst/>
              </a:rPr>
              <a:t> </a:t>
            </a:r>
            <a:r>
              <a:rPr lang="en-ID" dirty="0" err="1">
                <a:effectLst/>
              </a:rPr>
              <a:t>elit</a:t>
            </a:r>
            <a:r>
              <a:rPr lang="en-ID" dirty="0">
                <a:effectLst/>
              </a:rPr>
              <a:t>.</a:t>
            </a:r>
            <a:endParaRPr lang="en-US" dirty="0"/>
          </a:p>
        </p:txBody>
      </p:sp>
      <p:sp>
        <p:nvSpPr>
          <p:cNvPr id="46" name="Text Placeholder 12">
            <a:extLst>
              <a:ext uri="{FF2B5EF4-FFF2-40B4-BE49-F238E27FC236}">
                <a16:creationId xmlns:a16="http://schemas.microsoft.com/office/drawing/2014/main" id="{78B26567-F1F9-F865-FBF7-2BFD72393A4D}"/>
              </a:ext>
            </a:extLst>
          </p:cNvPr>
          <p:cNvSpPr>
            <a:spLocks noGrp="1"/>
          </p:cNvSpPr>
          <p:nvPr>
            <p:ph type="body" sz="quarter" idx="64" hasCustomPrompt="1"/>
          </p:nvPr>
        </p:nvSpPr>
        <p:spPr>
          <a:xfrm>
            <a:off x="7155601" y="4268629"/>
            <a:ext cx="1973316" cy="427746"/>
          </a:xfrm>
        </p:spPr>
        <p:txBody>
          <a:bodyPr anchor="t"/>
          <a:lstStyle>
            <a:lvl1pPr marL="0" indent="0" algn="ctr">
              <a:lnSpc>
                <a:spcPct val="114000"/>
              </a:lnSpc>
              <a:buNone/>
              <a:defRPr sz="1000" b="0" i="0" spc="-25" baseline="0">
                <a:solidFill>
                  <a:srgbClr val="101820"/>
                </a:solidFill>
                <a:latin typeface="Century Gothic" panose="020B0502020202020204" pitchFamily="34" charset="0"/>
                <a:ea typeface="Inter" panose="02000503000000020004" pitchFamily="2" charset="0"/>
              </a:defRPr>
            </a:lvl1pPr>
          </a:lstStyle>
          <a:p>
            <a:pPr lvl="0"/>
            <a:r>
              <a:rPr lang="en-ID" dirty="0">
                <a:effectLst/>
              </a:rPr>
              <a:t>Lorem ipsum </a:t>
            </a:r>
            <a:r>
              <a:rPr lang="en-ID" dirty="0" err="1">
                <a:effectLst/>
              </a:rPr>
              <a:t>dolor</a:t>
            </a:r>
            <a:r>
              <a:rPr lang="en-ID" dirty="0">
                <a:effectLst/>
              </a:rPr>
              <a:t> sit </a:t>
            </a:r>
            <a:r>
              <a:rPr lang="en-ID" dirty="0" err="1">
                <a:effectLst/>
              </a:rPr>
              <a:t>amet</a:t>
            </a:r>
            <a:r>
              <a:rPr lang="en-ID" dirty="0">
                <a:effectLst/>
              </a:rPr>
              <a:t>, </a:t>
            </a:r>
            <a:r>
              <a:rPr lang="en-ID" dirty="0" err="1">
                <a:effectLst/>
              </a:rPr>
              <a:t>consectetur</a:t>
            </a:r>
            <a:r>
              <a:rPr lang="en-ID" dirty="0">
                <a:effectLst/>
              </a:rPr>
              <a:t> </a:t>
            </a:r>
            <a:r>
              <a:rPr lang="en-ID" dirty="0" err="1">
                <a:effectLst/>
              </a:rPr>
              <a:t>adipiscing</a:t>
            </a:r>
            <a:r>
              <a:rPr lang="en-ID" dirty="0">
                <a:effectLst/>
              </a:rPr>
              <a:t> </a:t>
            </a:r>
            <a:r>
              <a:rPr lang="en-ID" dirty="0" err="1">
                <a:effectLst/>
              </a:rPr>
              <a:t>elit</a:t>
            </a:r>
            <a:r>
              <a:rPr lang="en-ID" dirty="0">
                <a:effectLst/>
              </a:rPr>
              <a:t>.</a:t>
            </a:r>
            <a:endParaRPr lang="en-US" dirty="0"/>
          </a:p>
        </p:txBody>
      </p:sp>
      <p:sp>
        <p:nvSpPr>
          <p:cNvPr id="47" name="Text Placeholder 12">
            <a:extLst>
              <a:ext uri="{FF2B5EF4-FFF2-40B4-BE49-F238E27FC236}">
                <a16:creationId xmlns:a16="http://schemas.microsoft.com/office/drawing/2014/main" id="{2B26D133-A689-414C-E81D-EE451264C0CE}"/>
              </a:ext>
            </a:extLst>
          </p:cNvPr>
          <p:cNvSpPr>
            <a:spLocks noGrp="1" noChangeAspect="1"/>
          </p:cNvSpPr>
          <p:nvPr>
            <p:ph type="body" sz="quarter" idx="65" hasCustomPrompt="1"/>
          </p:nvPr>
        </p:nvSpPr>
        <p:spPr>
          <a:xfrm>
            <a:off x="7933507" y="2959436"/>
            <a:ext cx="417504" cy="409759"/>
          </a:xfrm>
          <a:prstGeom prst="ellipse">
            <a:avLst/>
          </a:prstGeom>
          <a:gradFill flip="none" rotWithShape="1">
            <a:gsLst>
              <a:gs pos="100000">
                <a:schemeClr val="accent1"/>
              </a:gs>
              <a:gs pos="34000">
                <a:srgbClr val="FB8B4F"/>
              </a:gs>
            </a:gsLst>
            <a:path path="circle">
              <a:fillToRect l="50000" t="50000" r="50000" b="50000"/>
            </a:path>
            <a:tileRect/>
          </a:gradFill>
          <a:ln w="34925">
            <a:solidFill>
              <a:srgbClr val="DDEBF3"/>
            </a:solidFill>
          </a:ln>
        </p:spPr>
        <p:txBody>
          <a:bodyPr anchor="ctr">
            <a:normAutofit/>
          </a:bodyPr>
          <a:lstStyle>
            <a:lvl1pPr marL="0" indent="0" algn="ctr">
              <a:lnSpc>
                <a:spcPct val="110000"/>
              </a:lnSpc>
              <a:buNone/>
              <a:defRPr sz="1650" b="1" i="0" spc="-25" baseline="0">
                <a:solidFill>
                  <a:schemeClr val="bg1"/>
                </a:solidFill>
                <a:latin typeface="Inter SemiBold" panose="02000503000000020004" pitchFamily="2" charset="0"/>
                <a:ea typeface="Inter SemiBold" panose="02000503000000020004" pitchFamily="2" charset="0"/>
              </a:defRPr>
            </a:lvl1pPr>
          </a:lstStyle>
          <a:p>
            <a:pPr lvl="0"/>
            <a:r>
              <a:rPr lang="he-IL" dirty="0">
                <a:effectLst/>
              </a:rPr>
              <a:t>4</a:t>
            </a:r>
            <a:endParaRPr lang="en-US" dirty="0"/>
          </a:p>
        </p:txBody>
      </p:sp>
      <p:sp>
        <p:nvSpPr>
          <p:cNvPr id="48" name="Text Placeholder 12">
            <a:extLst>
              <a:ext uri="{FF2B5EF4-FFF2-40B4-BE49-F238E27FC236}">
                <a16:creationId xmlns:a16="http://schemas.microsoft.com/office/drawing/2014/main" id="{3B0B7C5F-D325-F30F-0EB7-BFE792D00DB3}"/>
              </a:ext>
            </a:extLst>
          </p:cNvPr>
          <p:cNvSpPr>
            <a:spLocks noGrp="1"/>
          </p:cNvSpPr>
          <p:nvPr>
            <p:ph type="body" sz="quarter" idx="66" hasCustomPrompt="1"/>
          </p:nvPr>
        </p:nvSpPr>
        <p:spPr>
          <a:xfrm>
            <a:off x="9348741" y="2750116"/>
            <a:ext cx="2189767" cy="261745"/>
          </a:xfrm>
          <a:prstGeom prst="roundRect">
            <a:avLst>
              <a:gd name="adj" fmla="val 20312"/>
            </a:avLst>
          </a:prstGeom>
          <a:solidFill>
            <a:schemeClr val="accent3"/>
          </a:solidFill>
          <a:ln w="0">
            <a:solidFill>
              <a:schemeClr val="accent1">
                <a:alpha val="0"/>
              </a:schemeClr>
            </a:solidFill>
          </a:ln>
          <a:effectLst/>
        </p:spPr>
        <p:txBody>
          <a:bodyPr/>
          <a:lstStyle>
            <a:lvl1pPr>
              <a:lnSpc>
                <a:spcPct val="120000"/>
              </a:lnSpc>
              <a:defRPr sz="1000" b="0" i="0" spc="-25" baseline="0">
                <a:ln>
                  <a:noFill/>
                </a:ln>
                <a:noFill/>
                <a:latin typeface="Century Gothic" panose="020B0502020202020204" pitchFamily="34" charset="0"/>
                <a:ea typeface="Inter" panose="02000503000000020004" pitchFamily="2" charset="0"/>
              </a:defRPr>
            </a:lvl1pPr>
          </a:lstStyle>
          <a:p>
            <a:pPr lvl="0"/>
            <a:r>
              <a:rPr lang="en-US" dirty="0"/>
              <a:t> </a:t>
            </a:r>
          </a:p>
        </p:txBody>
      </p:sp>
      <p:sp>
        <p:nvSpPr>
          <p:cNvPr id="49" name="Text Placeholder 12">
            <a:extLst>
              <a:ext uri="{FF2B5EF4-FFF2-40B4-BE49-F238E27FC236}">
                <a16:creationId xmlns:a16="http://schemas.microsoft.com/office/drawing/2014/main" id="{E1B15C59-0C07-D939-6CF1-64B0E07E6671}"/>
              </a:ext>
            </a:extLst>
          </p:cNvPr>
          <p:cNvSpPr>
            <a:spLocks noGrp="1"/>
          </p:cNvSpPr>
          <p:nvPr>
            <p:ph type="body" sz="quarter" idx="67"/>
          </p:nvPr>
        </p:nvSpPr>
        <p:spPr>
          <a:xfrm>
            <a:off x="9345392" y="2762816"/>
            <a:ext cx="2189767" cy="2050243"/>
          </a:xfrm>
          <a:prstGeom prst="roundRect">
            <a:avLst>
              <a:gd name="adj" fmla="val 2931"/>
            </a:avLst>
          </a:prstGeom>
          <a:solidFill>
            <a:srgbClr val="EAF4FA"/>
          </a:solidFill>
          <a:ln w="0">
            <a:solidFill>
              <a:schemeClr val="accent1">
                <a:alpha val="0"/>
              </a:schemeClr>
            </a:solidFill>
          </a:ln>
          <a:effectLst>
            <a:outerShdw blurRad="493737" dist="222767" dir="5400000" algn="t" rotWithShape="0">
              <a:schemeClr val="accent2">
                <a:alpha val="14000"/>
              </a:schemeClr>
            </a:outerShdw>
          </a:effectLst>
        </p:spPr>
        <p:txBody>
          <a:bodyPr/>
          <a:lstStyle>
            <a:lvl1pPr marL="0" indent="0">
              <a:lnSpc>
                <a:spcPct val="120000"/>
              </a:lnSpc>
              <a:buNone/>
              <a:defRPr sz="1000" b="0" i="0" spc="-25" baseline="0">
                <a:ln>
                  <a:noFill/>
                </a:ln>
                <a:noFill/>
                <a:latin typeface="Century Gothic" panose="020B0502020202020204" pitchFamily="34" charset="0"/>
                <a:ea typeface="Inter" panose="02000503000000020004" pitchFamily="2" charset="0"/>
              </a:defRPr>
            </a:lvl1pPr>
          </a:lstStyle>
          <a:p>
            <a:pPr marL="0" lvl="0" indent="0" algn="r" defTabSz="457200" rtl="1" eaLnBrk="1" latinLnBrk="0" hangingPunct="1">
              <a:lnSpc>
                <a:spcPct val="120000"/>
              </a:lnSpc>
              <a:spcBef>
                <a:spcPts val="500"/>
              </a:spcBef>
              <a:buClr>
                <a:schemeClr val="accent1"/>
              </a:buClr>
              <a:buSzPct val="120000"/>
              <a:buFont typeface="Arial" panose="020B0604020202020204" pitchFamily="34" charset="0"/>
              <a:buNone/>
              <a:tabLst/>
            </a:pPr>
            <a:r>
              <a:rPr lang="en-US"/>
              <a:t>Click to edit Master text styles</a:t>
            </a:r>
          </a:p>
        </p:txBody>
      </p:sp>
      <p:sp>
        <p:nvSpPr>
          <p:cNvPr id="50" name="Text Placeholder 12">
            <a:extLst>
              <a:ext uri="{FF2B5EF4-FFF2-40B4-BE49-F238E27FC236}">
                <a16:creationId xmlns:a16="http://schemas.microsoft.com/office/drawing/2014/main" id="{D020A396-3849-A061-662F-C6DD72B473CC}"/>
              </a:ext>
            </a:extLst>
          </p:cNvPr>
          <p:cNvSpPr>
            <a:spLocks noGrp="1"/>
          </p:cNvSpPr>
          <p:nvPr>
            <p:ph type="body" sz="quarter" idx="68" hasCustomPrompt="1"/>
          </p:nvPr>
        </p:nvSpPr>
        <p:spPr>
          <a:xfrm>
            <a:off x="9453618" y="3543251"/>
            <a:ext cx="1973316" cy="685124"/>
          </a:xfrm>
        </p:spPr>
        <p:txBody>
          <a:bodyPr anchor="t"/>
          <a:lstStyle>
            <a:lvl1pPr marL="0" indent="0" algn="ctr">
              <a:lnSpc>
                <a:spcPct val="110000"/>
              </a:lnSpc>
              <a:buNone/>
              <a:defRPr sz="1200" b="0" i="0" spc="-25" baseline="0">
                <a:solidFill>
                  <a:srgbClr val="101820"/>
                </a:solidFill>
                <a:latin typeface="Century Gothic" panose="020B0502020202020204" pitchFamily="34" charset="0"/>
                <a:ea typeface="Inter" panose="02000503000000020004" pitchFamily="2" charset="0"/>
              </a:defRPr>
            </a:lvl1pPr>
          </a:lstStyle>
          <a:p>
            <a:pPr lvl="0"/>
            <a:r>
              <a:rPr lang="en-ID" dirty="0">
                <a:effectLst/>
              </a:rPr>
              <a:t>Lorem ipsum </a:t>
            </a:r>
            <a:r>
              <a:rPr lang="en-ID" dirty="0" err="1">
                <a:effectLst/>
              </a:rPr>
              <a:t>dolor</a:t>
            </a:r>
            <a:r>
              <a:rPr lang="en-ID" dirty="0">
                <a:effectLst/>
              </a:rPr>
              <a:t> sit </a:t>
            </a:r>
            <a:br>
              <a:rPr lang="en-ID" dirty="0">
                <a:effectLst/>
              </a:rPr>
            </a:br>
            <a:r>
              <a:rPr lang="en-ID" dirty="0" err="1">
                <a:effectLst/>
              </a:rPr>
              <a:t>amet</a:t>
            </a:r>
            <a:r>
              <a:rPr lang="en-ID" dirty="0">
                <a:effectLst/>
              </a:rPr>
              <a:t>, </a:t>
            </a:r>
            <a:r>
              <a:rPr lang="en-ID" dirty="0" err="1">
                <a:effectLst/>
              </a:rPr>
              <a:t>consectetur</a:t>
            </a:r>
            <a:r>
              <a:rPr lang="en-ID" dirty="0">
                <a:effectLst/>
              </a:rPr>
              <a:t> </a:t>
            </a:r>
            <a:br>
              <a:rPr lang="en-ID" dirty="0">
                <a:effectLst/>
              </a:rPr>
            </a:br>
            <a:r>
              <a:rPr lang="en-ID" dirty="0" err="1">
                <a:effectLst/>
              </a:rPr>
              <a:t>adipiscing</a:t>
            </a:r>
            <a:r>
              <a:rPr lang="en-ID" dirty="0">
                <a:effectLst/>
              </a:rPr>
              <a:t> </a:t>
            </a:r>
            <a:r>
              <a:rPr lang="en-ID" dirty="0" err="1">
                <a:effectLst/>
              </a:rPr>
              <a:t>elit</a:t>
            </a:r>
            <a:r>
              <a:rPr lang="en-ID" dirty="0">
                <a:effectLst/>
              </a:rPr>
              <a:t>.</a:t>
            </a:r>
            <a:endParaRPr lang="en-US" dirty="0"/>
          </a:p>
        </p:txBody>
      </p:sp>
      <p:sp>
        <p:nvSpPr>
          <p:cNvPr id="51" name="Text Placeholder 12">
            <a:extLst>
              <a:ext uri="{FF2B5EF4-FFF2-40B4-BE49-F238E27FC236}">
                <a16:creationId xmlns:a16="http://schemas.microsoft.com/office/drawing/2014/main" id="{4AF7E39C-DEB5-FDAB-5C5D-E6649FEB5742}"/>
              </a:ext>
            </a:extLst>
          </p:cNvPr>
          <p:cNvSpPr>
            <a:spLocks noGrp="1"/>
          </p:cNvSpPr>
          <p:nvPr>
            <p:ph type="body" sz="quarter" idx="69" hasCustomPrompt="1"/>
          </p:nvPr>
        </p:nvSpPr>
        <p:spPr>
          <a:xfrm>
            <a:off x="9453618" y="4265737"/>
            <a:ext cx="1973316" cy="427746"/>
          </a:xfrm>
        </p:spPr>
        <p:txBody>
          <a:bodyPr anchor="t"/>
          <a:lstStyle>
            <a:lvl1pPr marL="0" indent="0" algn="ctr">
              <a:lnSpc>
                <a:spcPct val="114000"/>
              </a:lnSpc>
              <a:buNone/>
              <a:defRPr sz="1000" b="0" i="0" spc="-25" baseline="0">
                <a:solidFill>
                  <a:srgbClr val="101820"/>
                </a:solidFill>
                <a:latin typeface="Century Gothic" panose="020B0502020202020204" pitchFamily="34" charset="0"/>
                <a:ea typeface="Inter" panose="02000503000000020004" pitchFamily="2" charset="0"/>
              </a:defRPr>
            </a:lvl1pPr>
          </a:lstStyle>
          <a:p>
            <a:pPr lvl="0"/>
            <a:r>
              <a:rPr lang="en-ID" dirty="0">
                <a:effectLst/>
              </a:rPr>
              <a:t>Lorem ipsum </a:t>
            </a:r>
            <a:r>
              <a:rPr lang="en-ID" dirty="0" err="1">
                <a:effectLst/>
              </a:rPr>
              <a:t>dolor</a:t>
            </a:r>
            <a:r>
              <a:rPr lang="en-ID" dirty="0">
                <a:effectLst/>
              </a:rPr>
              <a:t> sit </a:t>
            </a:r>
            <a:r>
              <a:rPr lang="en-ID" dirty="0" err="1">
                <a:effectLst/>
              </a:rPr>
              <a:t>amet</a:t>
            </a:r>
            <a:r>
              <a:rPr lang="en-ID" dirty="0">
                <a:effectLst/>
              </a:rPr>
              <a:t>, </a:t>
            </a:r>
            <a:r>
              <a:rPr lang="en-ID" dirty="0" err="1">
                <a:effectLst/>
              </a:rPr>
              <a:t>consectetur</a:t>
            </a:r>
            <a:r>
              <a:rPr lang="en-ID" dirty="0">
                <a:effectLst/>
              </a:rPr>
              <a:t> </a:t>
            </a:r>
            <a:r>
              <a:rPr lang="en-ID" dirty="0" err="1">
                <a:effectLst/>
              </a:rPr>
              <a:t>adipiscing</a:t>
            </a:r>
            <a:r>
              <a:rPr lang="en-ID" dirty="0">
                <a:effectLst/>
              </a:rPr>
              <a:t> </a:t>
            </a:r>
            <a:r>
              <a:rPr lang="en-ID" dirty="0" err="1">
                <a:effectLst/>
              </a:rPr>
              <a:t>elit</a:t>
            </a:r>
            <a:r>
              <a:rPr lang="en-ID" dirty="0">
                <a:effectLst/>
              </a:rPr>
              <a:t>.</a:t>
            </a:r>
            <a:endParaRPr lang="en-US" dirty="0"/>
          </a:p>
        </p:txBody>
      </p:sp>
      <p:sp>
        <p:nvSpPr>
          <p:cNvPr id="52" name="Text Placeholder 12">
            <a:extLst>
              <a:ext uri="{FF2B5EF4-FFF2-40B4-BE49-F238E27FC236}">
                <a16:creationId xmlns:a16="http://schemas.microsoft.com/office/drawing/2014/main" id="{7995EDE7-A9AA-9401-64EA-E612B0338DF2}"/>
              </a:ext>
            </a:extLst>
          </p:cNvPr>
          <p:cNvSpPr>
            <a:spLocks noGrp="1" noChangeAspect="1"/>
          </p:cNvSpPr>
          <p:nvPr>
            <p:ph type="body" sz="quarter" idx="70" hasCustomPrompt="1"/>
          </p:nvPr>
        </p:nvSpPr>
        <p:spPr>
          <a:xfrm>
            <a:off x="10231524" y="2956544"/>
            <a:ext cx="417504" cy="409759"/>
          </a:xfrm>
          <a:prstGeom prst="ellipse">
            <a:avLst/>
          </a:prstGeom>
          <a:gradFill flip="none" rotWithShape="1">
            <a:gsLst>
              <a:gs pos="100000">
                <a:schemeClr val="accent1"/>
              </a:gs>
              <a:gs pos="34000">
                <a:srgbClr val="FB8B4F"/>
              </a:gs>
            </a:gsLst>
            <a:path path="circle">
              <a:fillToRect l="50000" t="50000" r="50000" b="50000"/>
            </a:path>
            <a:tileRect/>
          </a:gradFill>
          <a:ln w="34925">
            <a:solidFill>
              <a:srgbClr val="DDEBF3"/>
            </a:solidFill>
          </a:ln>
        </p:spPr>
        <p:txBody>
          <a:bodyPr anchor="ctr">
            <a:normAutofit/>
          </a:bodyPr>
          <a:lstStyle>
            <a:lvl1pPr marL="0" indent="0" algn="ctr">
              <a:lnSpc>
                <a:spcPct val="110000"/>
              </a:lnSpc>
              <a:buNone/>
              <a:defRPr sz="1650" b="1" i="0" spc="-25" baseline="0">
                <a:solidFill>
                  <a:schemeClr val="bg1"/>
                </a:solidFill>
                <a:latin typeface="Inter SemiBold" panose="02000503000000020004" pitchFamily="2" charset="0"/>
                <a:ea typeface="Inter SemiBold" panose="02000503000000020004" pitchFamily="2" charset="0"/>
              </a:defRPr>
            </a:lvl1pPr>
          </a:lstStyle>
          <a:p>
            <a:pPr lvl="0"/>
            <a:r>
              <a:rPr lang="he-IL" dirty="0">
                <a:effectLst/>
              </a:rPr>
              <a:t>5</a:t>
            </a:r>
            <a:endParaRPr lang="en-US" dirty="0"/>
          </a:p>
        </p:txBody>
      </p:sp>
    </p:spTree>
    <p:extLst>
      <p:ext uri="{BB962C8B-B14F-4D97-AF65-F5344CB8AC3E}">
        <p14:creationId xmlns:p14="http://schemas.microsoft.com/office/powerpoint/2010/main" val="21513569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hank you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E6E2812B-96B0-5757-C632-768B358E5630}"/>
              </a:ext>
            </a:extLst>
          </p:cNvPr>
          <p:cNvCxnSpPr>
            <a:cxnSpLocks/>
          </p:cNvCxnSpPr>
          <p:nvPr userDrawn="1"/>
        </p:nvCxnSpPr>
        <p:spPr>
          <a:xfrm flipH="1">
            <a:off x="5626069" y="3975100"/>
            <a:ext cx="939861" cy="0"/>
          </a:xfrm>
          <a:prstGeom prst="line">
            <a:avLst/>
          </a:prstGeom>
          <a:ln w="142875">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Title 11">
            <a:extLst>
              <a:ext uri="{FF2B5EF4-FFF2-40B4-BE49-F238E27FC236}">
                <a16:creationId xmlns:a16="http://schemas.microsoft.com/office/drawing/2014/main" id="{5653D0FE-7B8C-0C16-6DE3-E501432562C1}"/>
              </a:ext>
            </a:extLst>
          </p:cNvPr>
          <p:cNvSpPr>
            <a:spLocks noGrp="1"/>
          </p:cNvSpPr>
          <p:nvPr>
            <p:ph type="title" hasCustomPrompt="1"/>
          </p:nvPr>
        </p:nvSpPr>
        <p:spPr>
          <a:xfrm>
            <a:off x="838200" y="1805356"/>
            <a:ext cx="10515600" cy="1801444"/>
          </a:xfrm>
        </p:spPr>
        <p:txBody>
          <a:bodyPr anchor="b"/>
          <a:lstStyle>
            <a:lvl1pPr algn="ctr">
              <a:defRPr sz="5000">
                <a:solidFill>
                  <a:srgbClr val="19447A"/>
                </a:solidFill>
              </a:defRPr>
            </a:lvl1pPr>
          </a:lstStyle>
          <a:p>
            <a:r>
              <a:rPr lang="en-US" dirty="0"/>
              <a:t>Thank you!</a:t>
            </a:r>
          </a:p>
        </p:txBody>
      </p:sp>
      <p:pic>
        <p:nvPicPr>
          <p:cNvPr id="2" name="Picture 1">
            <a:extLst>
              <a:ext uri="{FF2B5EF4-FFF2-40B4-BE49-F238E27FC236}">
                <a16:creationId xmlns:a16="http://schemas.microsoft.com/office/drawing/2014/main" id="{66D506F4-4E7A-8834-4527-EFAC736EF5D9}"/>
              </a:ext>
            </a:extLst>
          </p:cNvPr>
          <p:cNvPicPr>
            <a:picLocks noChangeAspect="1"/>
          </p:cNvPicPr>
          <p:nvPr userDrawn="1"/>
        </p:nvPicPr>
        <p:blipFill>
          <a:blip r:embed="rId3" cstate="screen">
            <a:extLst>
              <a:ext uri="{28A0092B-C50C-407E-A947-70E740481C1C}">
                <a14:useLocalDpi xmlns:a14="http://schemas.microsoft.com/office/drawing/2010/main"/>
              </a:ext>
            </a:extLst>
          </a:blip>
          <a:srcRect l="16" r="16"/>
          <a:stretch/>
        </p:blipFill>
        <p:spPr>
          <a:xfrm>
            <a:off x="9933018" y="307323"/>
            <a:ext cx="1987044" cy="273050"/>
          </a:xfrm>
          <a:prstGeom prst="rect">
            <a:avLst/>
          </a:prstGeom>
        </p:spPr>
      </p:pic>
    </p:spTree>
    <p:extLst>
      <p:ext uri="{BB962C8B-B14F-4D97-AF65-F5344CB8AC3E}">
        <p14:creationId xmlns:p14="http://schemas.microsoft.com/office/powerpoint/2010/main" val="5291916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ackground 1">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256295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ackground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5401584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ackground 3">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166174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ackground 4">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1373975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ackground 5">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2137466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ackground 6">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4351063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ackground 7">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416227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ackground 8">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259830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ivider - Blu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E6E2812B-96B0-5757-C632-768B358E5630}"/>
              </a:ext>
            </a:extLst>
          </p:cNvPr>
          <p:cNvCxnSpPr>
            <a:cxnSpLocks/>
          </p:cNvCxnSpPr>
          <p:nvPr userDrawn="1"/>
        </p:nvCxnSpPr>
        <p:spPr>
          <a:xfrm flipH="1">
            <a:off x="5626069" y="4340225"/>
            <a:ext cx="939861" cy="0"/>
          </a:xfrm>
          <a:prstGeom prst="line">
            <a:avLst/>
          </a:prstGeom>
          <a:ln w="142875">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Title 11">
            <a:extLst>
              <a:ext uri="{FF2B5EF4-FFF2-40B4-BE49-F238E27FC236}">
                <a16:creationId xmlns:a16="http://schemas.microsoft.com/office/drawing/2014/main" id="{5653D0FE-7B8C-0C16-6DE3-E501432562C1}"/>
              </a:ext>
            </a:extLst>
          </p:cNvPr>
          <p:cNvSpPr>
            <a:spLocks noGrp="1"/>
          </p:cNvSpPr>
          <p:nvPr>
            <p:ph type="title" hasCustomPrompt="1"/>
          </p:nvPr>
        </p:nvSpPr>
        <p:spPr>
          <a:xfrm>
            <a:off x="838200" y="1635126"/>
            <a:ext cx="10515600" cy="2336800"/>
          </a:xfrm>
        </p:spPr>
        <p:txBody>
          <a:bodyPr anchor="b"/>
          <a:lstStyle>
            <a:lvl1pPr algn="ctr">
              <a:lnSpc>
                <a:spcPct val="100000"/>
              </a:lnSpc>
              <a:defRPr sz="5000">
                <a:solidFill>
                  <a:schemeClr val="bg1"/>
                </a:solidFill>
              </a:defRPr>
            </a:lvl1pPr>
          </a:lstStyle>
          <a:p>
            <a:r>
              <a:rPr lang="en-US" dirty="0"/>
              <a:t>[Divider] </a:t>
            </a:r>
            <a:br>
              <a:rPr lang="en-US" dirty="0"/>
            </a:br>
            <a:r>
              <a:rPr lang="en-US" dirty="0"/>
              <a:t>lorem ipsum dolor</a:t>
            </a:r>
          </a:p>
        </p:txBody>
      </p:sp>
      <p:pic>
        <p:nvPicPr>
          <p:cNvPr id="10" name="Picture 9">
            <a:extLst>
              <a:ext uri="{FF2B5EF4-FFF2-40B4-BE49-F238E27FC236}">
                <a16:creationId xmlns:a16="http://schemas.microsoft.com/office/drawing/2014/main" id="{4F719335-606D-0F86-29B5-922CE7D9C9A7}"/>
              </a:ext>
            </a:extLst>
          </p:cNvPr>
          <p:cNvPicPr>
            <a:picLocks noChangeAspect="1"/>
          </p:cNvPicPr>
          <p:nvPr userDrawn="1"/>
        </p:nvPicPr>
        <p:blipFill>
          <a:blip r:embed="rId3" cstate="screen">
            <a:extLst>
              <a:ext uri="{28A0092B-C50C-407E-A947-70E740481C1C}">
                <a14:useLocalDpi xmlns:a14="http://schemas.microsoft.com/office/drawing/2010/main"/>
              </a:ext>
            </a:extLst>
          </a:blip>
          <a:srcRect t="121" b="121"/>
          <a:stretch/>
        </p:blipFill>
        <p:spPr>
          <a:xfrm>
            <a:off x="256572" y="6471306"/>
            <a:ext cx="1332486" cy="184431"/>
          </a:xfrm>
          <a:prstGeom prst="rect">
            <a:avLst/>
          </a:prstGeom>
        </p:spPr>
      </p:pic>
      <p:sp>
        <p:nvSpPr>
          <p:cNvPr id="13" name="Slide Number Placeholder 12">
            <a:extLst>
              <a:ext uri="{FF2B5EF4-FFF2-40B4-BE49-F238E27FC236}">
                <a16:creationId xmlns:a16="http://schemas.microsoft.com/office/drawing/2014/main" id="{C8FECDED-52C6-D216-D5EE-7F0E2BD38F25}"/>
              </a:ext>
            </a:extLst>
          </p:cNvPr>
          <p:cNvSpPr>
            <a:spLocks noGrp="1"/>
          </p:cNvSpPr>
          <p:nvPr>
            <p:ph type="sldNum" sz="quarter" idx="10"/>
          </p:nvPr>
        </p:nvSpPr>
        <p:spPr>
          <a:xfrm>
            <a:off x="1727593" y="6378233"/>
            <a:ext cx="876357" cy="365125"/>
          </a:xfrm>
          <a:prstGeom prst="rect">
            <a:avLst/>
          </a:prstGeom>
        </p:spPr>
        <p:txBody>
          <a:bodyPr/>
          <a:lstStyle>
            <a:lvl1pPr>
              <a:defRPr>
                <a:solidFill>
                  <a:schemeClr val="bg1"/>
                </a:solidFill>
              </a:defRPr>
            </a:lvl1pPr>
          </a:lstStyle>
          <a:p>
            <a:r>
              <a:rPr lang="en-US" dirty="0">
                <a:latin typeface="Century Gothic" panose="020B0502020202020204" pitchFamily="34" charset="0"/>
              </a:rPr>
              <a:t>|    </a:t>
            </a:r>
            <a:fld id="{298D9031-2DC4-6A42-8DBA-0D4123D26D12}" type="slidenum">
              <a:rPr lang="en-US" smtClean="0">
                <a:latin typeface="Century Gothic" panose="020B0502020202020204" pitchFamily="34" charset="0"/>
              </a:rPr>
              <a:pPr/>
              <a:t>‹#›</a:t>
            </a:fld>
            <a:endParaRPr lang="en-US" dirty="0">
              <a:latin typeface="Century Gothic" panose="020B0502020202020204" pitchFamily="34" charset="0"/>
            </a:endParaRPr>
          </a:p>
        </p:txBody>
      </p:sp>
    </p:spTree>
    <p:extLst>
      <p:ext uri="{BB962C8B-B14F-4D97-AF65-F5344CB8AC3E}">
        <p14:creationId xmlns:p14="http://schemas.microsoft.com/office/powerpoint/2010/main" val="10036413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ivider - Light">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E6E2812B-96B0-5757-C632-768B358E5630}"/>
              </a:ext>
            </a:extLst>
          </p:cNvPr>
          <p:cNvCxnSpPr>
            <a:cxnSpLocks/>
          </p:cNvCxnSpPr>
          <p:nvPr userDrawn="1"/>
        </p:nvCxnSpPr>
        <p:spPr>
          <a:xfrm flipH="1">
            <a:off x="5626069" y="4340225"/>
            <a:ext cx="939861" cy="0"/>
          </a:xfrm>
          <a:prstGeom prst="line">
            <a:avLst/>
          </a:prstGeom>
          <a:ln w="142875">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Title 11">
            <a:extLst>
              <a:ext uri="{FF2B5EF4-FFF2-40B4-BE49-F238E27FC236}">
                <a16:creationId xmlns:a16="http://schemas.microsoft.com/office/drawing/2014/main" id="{5653D0FE-7B8C-0C16-6DE3-E501432562C1}"/>
              </a:ext>
            </a:extLst>
          </p:cNvPr>
          <p:cNvSpPr>
            <a:spLocks noGrp="1"/>
          </p:cNvSpPr>
          <p:nvPr>
            <p:ph type="title" hasCustomPrompt="1"/>
          </p:nvPr>
        </p:nvSpPr>
        <p:spPr>
          <a:xfrm>
            <a:off x="838200" y="1635126"/>
            <a:ext cx="10515600" cy="2336800"/>
          </a:xfrm>
        </p:spPr>
        <p:txBody>
          <a:bodyPr anchor="b"/>
          <a:lstStyle>
            <a:lvl1pPr algn="ctr">
              <a:lnSpc>
                <a:spcPct val="100000"/>
              </a:lnSpc>
              <a:defRPr sz="5000">
                <a:solidFill>
                  <a:schemeClr val="tx2"/>
                </a:solidFill>
              </a:defRPr>
            </a:lvl1pPr>
          </a:lstStyle>
          <a:p>
            <a:r>
              <a:rPr lang="en-US" dirty="0"/>
              <a:t>[Divider] </a:t>
            </a:r>
            <a:br>
              <a:rPr lang="en-US" dirty="0"/>
            </a:br>
            <a:r>
              <a:rPr lang="en-US" dirty="0"/>
              <a:t>lorem ipsum dolor</a:t>
            </a:r>
          </a:p>
        </p:txBody>
      </p:sp>
      <p:pic>
        <p:nvPicPr>
          <p:cNvPr id="5" name="Picture 4" descr="A picture containing graphics, font, graphic design, screenshot&#10;&#10;Description automatically generated">
            <a:extLst>
              <a:ext uri="{FF2B5EF4-FFF2-40B4-BE49-F238E27FC236}">
                <a16:creationId xmlns:a16="http://schemas.microsoft.com/office/drawing/2014/main" id="{E463681A-7284-AA0D-2030-0010C3A0FBED}"/>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56572" y="6471306"/>
            <a:ext cx="1332601" cy="184431"/>
          </a:xfrm>
          <a:prstGeom prst="rect">
            <a:avLst/>
          </a:prstGeom>
        </p:spPr>
      </p:pic>
      <p:sp>
        <p:nvSpPr>
          <p:cNvPr id="6" name="Slide Number Placeholder 5">
            <a:extLst>
              <a:ext uri="{FF2B5EF4-FFF2-40B4-BE49-F238E27FC236}">
                <a16:creationId xmlns:a16="http://schemas.microsoft.com/office/drawing/2014/main" id="{DBEC2AAD-18E5-7AC7-773C-F26D3DB29598}"/>
              </a:ext>
            </a:extLst>
          </p:cNvPr>
          <p:cNvSpPr>
            <a:spLocks noGrp="1"/>
          </p:cNvSpPr>
          <p:nvPr>
            <p:ph type="sldNum" sz="quarter" idx="10"/>
          </p:nvPr>
        </p:nvSpPr>
        <p:spPr>
          <a:xfrm>
            <a:off x="1727593" y="6378233"/>
            <a:ext cx="876357" cy="365125"/>
          </a:xfrm>
          <a:prstGeom prst="rect">
            <a:avLst/>
          </a:prstGeom>
        </p:spPr>
        <p:txBody>
          <a:bodyPr/>
          <a:lstStyle/>
          <a:p>
            <a:r>
              <a:rPr lang="en-US" dirty="0">
                <a:latin typeface="Century Gothic" panose="020B0502020202020204" pitchFamily="34" charset="0"/>
              </a:rPr>
              <a:t>|    </a:t>
            </a:r>
            <a:fld id="{298D9031-2DC4-6A42-8DBA-0D4123D26D12}" type="slidenum">
              <a:rPr lang="en-US" smtClean="0">
                <a:latin typeface="Century Gothic" panose="020B0502020202020204" pitchFamily="34" charset="0"/>
              </a:rPr>
              <a:pPr/>
              <a:t>‹#›</a:t>
            </a:fld>
            <a:endParaRPr lang="en-US" dirty="0">
              <a:latin typeface="Century Gothic" panose="020B0502020202020204" pitchFamily="34" charset="0"/>
            </a:endParaRPr>
          </a:p>
        </p:txBody>
      </p:sp>
    </p:spTree>
    <p:extLst>
      <p:ext uri="{BB962C8B-B14F-4D97-AF65-F5344CB8AC3E}">
        <p14:creationId xmlns:p14="http://schemas.microsoft.com/office/powerpoint/2010/main" val="4531338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hart ">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F9E21B71-8BD2-0AA4-1524-CC174E371B36}"/>
              </a:ext>
            </a:extLst>
          </p:cNvPr>
          <p:cNvSpPr/>
          <p:nvPr userDrawn="1"/>
        </p:nvSpPr>
        <p:spPr>
          <a:xfrm>
            <a:off x="4178572" y="1885362"/>
            <a:ext cx="7661920" cy="4677363"/>
          </a:xfrm>
          <a:prstGeom prst="roundRect">
            <a:avLst>
              <a:gd name="adj" fmla="val 3428"/>
            </a:avLst>
          </a:prstGeom>
          <a:solidFill>
            <a:schemeClr val="bg1"/>
          </a:solidFill>
          <a:ln>
            <a:noFill/>
          </a:ln>
          <a:effectLst>
            <a:outerShdw blurRad="106173" dir="5400000" algn="t" rotWithShape="0">
              <a:schemeClr val="accent2">
                <a:alpha val="1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algn="ctr" defTabSz="914400" rtl="1" eaLnBrk="1" latinLnBrk="0" hangingPunct="1"/>
            <a:endParaRPr lang="en-IL"/>
          </a:p>
        </p:txBody>
      </p:sp>
      <p:sp>
        <p:nvSpPr>
          <p:cNvPr id="17" name="Text Placeholder 12">
            <a:extLst>
              <a:ext uri="{FF2B5EF4-FFF2-40B4-BE49-F238E27FC236}">
                <a16:creationId xmlns:a16="http://schemas.microsoft.com/office/drawing/2014/main" id="{885AD654-E8D5-A628-5572-8178C9A4AE30}"/>
              </a:ext>
            </a:extLst>
          </p:cNvPr>
          <p:cNvSpPr>
            <a:spLocks noGrp="1"/>
          </p:cNvSpPr>
          <p:nvPr>
            <p:ph type="body" sz="quarter" idx="14" hasCustomPrompt="1"/>
          </p:nvPr>
        </p:nvSpPr>
        <p:spPr>
          <a:xfrm>
            <a:off x="4265131" y="1973022"/>
            <a:ext cx="7497315" cy="681277"/>
          </a:xfrm>
          <a:solidFill>
            <a:srgbClr val="F5F7FF"/>
          </a:solidFill>
          <a:ln w="0">
            <a:solidFill>
              <a:schemeClr val="accent1">
                <a:alpha val="0"/>
              </a:schemeClr>
            </a:solidFill>
          </a:ln>
        </p:spPr>
        <p:txBody>
          <a:bodyPr/>
          <a:lstStyle>
            <a:lvl1pPr marL="0" indent="0">
              <a:lnSpc>
                <a:spcPct val="120000"/>
              </a:lnSpc>
              <a:buNone/>
              <a:defRPr sz="1000" b="0" i="0" spc="-25" baseline="0">
                <a:ln>
                  <a:noFill/>
                </a:ln>
                <a:noFill/>
                <a:latin typeface="Century Gothic" panose="020B0502020202020204" pitchFamily="34" charset="0"/>
                <a:ea typeface="Inter" panose="02000503000000020004" pitchFamily="2" charset="0"/>
              </a:defRPr>
            </a:lvl1pPr>
          </a:lstStyle>
          <a:p>
            <a:pPr lvl="0"/>
            <a:r>
              <a:rPr lang="en-US" dirty="0"/>
              <a:t> </a:t>
            </a:r>
          </a:p>
        </p:txBody>
      </p:sp>
      <p:sp>
        <p:nvSpPr>
          <p:cNvPr id="9" name="Title 8">
            <a:extLst>
              <a:ext uri="{FF2B5EF4-FFF2-40B4-BE49-F238E27FC236}">
                <a16:creationId xmlns:a16="http://schemas.microsoft.com/office/drawing/2014/main" id="{5A35B5B8-AAFE-D33E-DA7A-4B2ECADFF13A}"/>
              </a:ext>
            </a:extLst>
          </p:cNvPr>
          <p:cNvSpPr>
            <a:spLocks noGrp="1"/>
          </p:cNvSpPr>
          <p:nvPr>
            <p:ph type="title" hasCustomPrompt="1"/>
          </p:nvPr>
        </p:nvSpPr>
        <p:spPr>
          <a:xfrm>
            <a:off x="351508" y="1079508"/>
            <a:ext cx="3099056" cy="1803393"/>
          </a:xfrm>
        </p:spPr>
        <p:txBody>
          <a:bodyPr anchor="b"/>
          <a:lstStyle>
            <a:lvl1pPr>
              <a:defRPr>
                <a:solidFill>
                  <a:schemeClr val="bg1"/>
                </a:solidFill>
              </a:defRPr>
            </a:lvl1pPr>
          </a:lstStyle>
          <a:p>
            <a:r>
              <a:rPr lang="en-US" dirty="0"/>
              <a:t>Lorem ipsum dolor</a:t>
            </a:r>
          </a:p>
        </p:txBody>
      </p:sp>
      <p:cxnSp>
        <p:nvCxnSpPr>
          <p:cNvPr id="10" name="Straight Connector 9">
            <a:extLst>
              <a:ext uri="{FF2B5EF4-FFF2-40B4-BE49-F238E27FC236}">
                <a16:creationId xmlns:a16="http://schemas.microsoft.com/office/drawing/2014/main" id="{44D7CEF7-0F63-8F68-F8D8-69FCF831C797}"/>
              </a:ext>
            </a:extLst>
          </p:cNvPr>
          <p:cNvCxnSpPr>
            <a:cxnSpLocks/>
          </p:cNvCxnSpPr>
          <p:nvPr userDrawn="1"/>
        </p:nvCxnSpPr>
        <p:spPr>
          <a:xfrm flipH="1">
            <a:off x="351508" y="3149600"/>
            <a:ext cx="851010" cy="0"/>
          </a:xfrm>
          <a:prstGeom prst="line">
            <a:avLst/>
          </a:prstGeom>
          <a:ln w="1016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3" name="Text Placeholder 12">
            <a:extLst>
              <a:ext uri="{FF2B5EF4-FFF2-40B4-BE49-F238E27FC236}">
                <a16:creationId xmlns:a16="http://schemas.microsoft.com/office/drawing/2014/main" id="{F8D04324-FC7A-8FDD-4B7F-D4883E70781F}"/>
              </a:ext>
            </a:extLst>
          </p:cNvPr>
          <p:cNvSpPr>
            <a:spLocks noGrp="1"/>
          </p:cNvSpPr>
          <p:nvPr>
            <p:ph type="body" sz="quarter" idx="10" hasCustomPrompt="1"/>
          </p:nvPr>
        </p:nvSpPr>
        <p:spPr>
          <a:xfrm>
            <a:off x="351562" y="3454400"/>
            <a:ext cx="3099002" cy="654153"/>
          </a:xfrm>
        </p:spPr>
        <p:txBody>
          <a:bodyPr/>
          <a:lstStyle>
            <a:lvl1pPr marL="0" indent="0">
              <a:lnSpc>
                <a:spcPct val="120000"/>
              </a:lnSpc>
              <a:buNone/>
              <a:defRPr sz="1600" b="1" i="0" spc="-30" baseline="0">
                <a:solidFill>
                  <a:schemeClr val="bg1"/>
                </a:solidFill>
                <a:latin typeface="Century Gothic" panose="020B0502020202020204" pitchFamily="34" charset="0"/>
                <a:ea typeface="Inter Medium" panose="02000503000000020004" pitchFamily="2"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a:t>
            </a:r>
          </a:p>
        </p:txBody>
      </p:sp>
      <p:sp>
        <p:nvSpPr>
          <p:cNvPr id="15" name="Text Placeholder 12">
            <a:extLst>
              <a:ext uri="{FF2B5EF4-FFF2-40B4-BE49-F238E27FC236}">
                <a16:creationId xmlns:a16="http://schemas.microsoft.com/office/drawing/2014/main" id="{CCB8756B-459E-4F36-6C1F-516D510E57A9}"/>
              </a:ext>
            </a:extLst>
          </p:cNvPr>
          <p:cNvSpPr>
            <a:spLocks noGrp="1"/>
          </p:cNvSpPr>
          <p:nvPr>
            <p:ph type="body" sz="quarter" idx="12" hasCustomPrompt="1"/>
          </p:nvPr>
        </p:nvSpPr>
        <p:spPr>
          <a:xfrm>
            <a:off x="4377194" y="2039478"/>
            <a:ext cx="7287756" cy="292131"/>
          </a:xfrm>
        </p:spPr>
        <p:txBody>
          <a:bodyPr/>
          <a:lstStyle>
            <a:lvl1pPr marL="0" indent="0">
              <a:lnSpc>
                <a:spcPct val="120000"/>
              </a:lnSpc>
              <a:buNone/>
              <a:defRPr sz="1200" b="1" i="0" spc="-25" baseline="0">
                <a:solidFill>
                  <a:srgbClr val="101820"/>
                </a:solidFill>
                <a:latin typeface="Century Gothic" panose="020B0502020202020204" pitchFamily="34" charset="0"/>
                <a:ea typeface="Inter" panose="02000503000000020004" pitchFamily="2"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a:t>
            </a:r>
          </a:p>
        </p:txBody>
      </p:sp>
      <p:sp>
        <p:nvSpPr>
          <p:cNvPr id="16" name="Text Placeholder 12">
            <a:extLst>
              <a:ext uri="{FF2B5EF4-FFF2-40B4-BE49-F238E27FC236}">
                <a16:creationId xmlns:a16="http://schemas.microsoft.com/office/drawing/2014/main" id="{8AC5F9FE-910D-53DE-7C76-EFC86373F90E}"/>
              </a:ext>
            </a:extLst>
          </p:cNvPr>
          <p:cNvSpPr>
            <a:spLocks noGrp="1"/>
          </p:cNvSpPr>
          <p:nvPr>
            <p:ph type="body" sz="quarter" idx="13" hasCustomPrompt="1"/>
          </p:nvPr>
        </p:nvSpPr>
        <p:spPr>
          <a:xfrm>
            <a:off x="4377194" y="2339045"/>
            <a:ext cx="7287756" cy="259238"/>
          </a:xfrm>
        </p:spPr>
        <p:txBody>
          <a:bodyPr/>
          <a:lstStyle>
            <a:lvl1pPr marL="0" indent="0">
              <a:lnSpc>
                <a:spcPct val="120000"/>
              </a:lnSpc>
              <a:buNone/>
              <a:defRPr sz="1000" b="0" i="0" spc="-25" baseline="0">
                <a:solidFill>
                  <a:srgbClr val="101820"/>
                </a:solidFill>
                <a:latin typeface="Century Gothic" panose="020B0502020202020204" pitchFamily="34" charset="0"/>
                <a:ea typeface="Inter" panose="02000503000000020004" pitchFamily="2"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a:t>
            </a:r>
          </a:p>
        </p:txBody>
      </p:sp>
      <p:pic>
        <p:nvPicPr>
          <p:cNvPr id="11" name="Picture 10">
            <a:extLst>
              <a:ext uri="{FF2B5EF4-FFF2-40B4-BE49-F238E27FC236}">
                <a16:creationId xmlns:a16="http://schemas.microsoft.com/office/drawing/2014/main" id="{DDA7D1BA-1055-F399-1538-6A9C973CBDA8}"/>
              </a:ext>
            </a:extLst>
          </p:cNvPr>
          <p:cNvPicPr>
            <a:picLocks noChangeAspect="1"/>
          </p:cNvPicPr>
          <p:nvPr userDrawn="1"/>
        </p:nvPicPr>
        <p:blipFill>
          <a:blip r:embed="rId3" cstate="screen">
            <a:extLst>
              <a:ext uri="{28A0092B-C50C-407E-A947-70E740481C1C}">
                <a14:useLocalDpi xmlns:a14="http://schemas.microsoft.com/office/drawing/2010/main"/>
              </a:ext>
            </a:extLst>
          </a:blip>
          <a:srcRect t="121" b="121"/>
          <a:stretch/>
        </p:blipFill>
        <p:spPr>
          <a:xfrm>
            <a:off x="256572" y="6471306"/>
            <a:ext cx="1332486" cy="184431"/>
          </a:xfrm>
          <a:prstGeom prst="rect">
            <a:avLst/>
          </a:prstGeom>
        </p:spPr>
      </p:pic>
      <p:sp>
        <p:nvSpPr>
          <p:cNvPr id="12" name="Slide Number Placeholder 11">
            <a:extLst>
              <a:ext uri="{FF2B5EF4-FFF2-40B4-BE49-F238E27FC236}">
                <a16:creationId xmlns:a16="http://schemas.microsoft.com/office/drawing/2014/main" id="{FE333707-E4B1-FD38-63D5-C719A9D7191F}"/>
              </a:ext>
            </a:extLst>
          </p:cNvPr>
          <p:cNvSpPr>
            <a:spLocks noGrp="1"/>
          </p:cNvSpPr>
          <p:nvPr>
            <p:ph type="sldNum" sz="quarter" idx="17"/>
          </p:nvPr>
        </p:nvSpPr>
        <p:spPr>
          <a:xfrm>
            <a:off x="1727593" y="6378233"/>
            <a:ext cx="876357" cy="365125"/>
          </a:xfrm>
          <a:prstGeom prst="rect">
            <a:avLst/>
          </a:prstGeom>
        </p:spPr>
        <p:txBody>
          <a:bodyPr/>
          <a:lstStyle>
            <a:lvl1pPr>
              <a:defRPr>
                <a:solidFill>
                  <a:schemeClr val="bg1"/>
                </a:solidFill>
              </a:defRPr>
            </a:lvl1pPr>
          </a:lstStyle>
          <a:p>
            <a:r>
              <a:rPr lang="en-US" dirty="0">
                <a:latin typeface="Century Gothic" panose="020B0502020202020204" pitchFamily="34" charset="0"/>
              </a:rPr>
              <a:t>|    </a:t>
            </a:r>
            <a:fld id="{298D9031-2DC4-6A42-8DBA-0D4123D26D12}" type="slidenum">
              <a:rPr lang="en-US" smtClean="0">
                <a:latin typeface="Century Gothic" panose="020B0502020202020204" pitchFamily="34" charset="0"/>
              </a:rPr>
              <a:pPr/>
              <a:t>‹#›</a:t>
            </a:fld>
            <a:endParaRPr lang="en-US" dirty="0">
              <a:latin typeface="Century Gothic" panose="020B0502020202020204" pitchFamily="34" charset="0"/>
            </a:endParaRPr>
          </a:p>
        </p:txBody>
      </p:sp>
      <p:sp>
        <p:nvSpPr>
          <p:cNvPr id="19" name="Text Placeholder 21">
            <a:extLst>
              <a:ext uri="{FF2B5EF4-FFF2-40B4-BE49-F238E27FC236}">
                <a16:creationId xmlns:a16="http://schemas.microsoft.com/office/drawing/2014/main" id="{1B03C969-26B4-D63E-F00B-F19A54949BC9}"/>
              </a:ext>
            </a:extLst>
          </p:cNvPr>
          <p:cNvSpPr>
            <a:spLocks noGrp="1"/>
          </p:cNvSpPr>
          <p:nvPr>
            <p:ph type="body" sz="quarter" idx="19" hasCustomPrompt="1"/>
          </p:nvPr>
        </p:nvSpPr>
        <p:spPr>
          <a:xfrm>
            <a:off x="4178572" y="460539"/>
            <a:ext cx="7693526" cy="415498"/>
          </a:xfrm>
        </p:spPr>
        <p:txBody>
          <a:bodyPr>
            <a:spAutoFit/>
          </a:bodyPr>
          <a:lstStyle>
            <a:lvl1pPr marL="0" indent="0">
              <a:buNone/>
              <a:defRPr sz="2100" b="1" i="0">
                <a:solidFill>
                  <a:srgbClr val="101820"/>
                </a:solidFill>
              </a:defRPr>
            </a:lvl1pPr>
          </a:lstStyle>
          <a:p>
            <a:pPr lvl="0"/>
            <a:r>
              <a:rPr lang="en-US" dirty="0"/>
              <a:t>Lorem ipsum dolor</a:t>
            </a:r>
          </a:p>
        </p:txBody>
      </p:sp>
      <p:sp>
        <p:nvSpPr>
          <p:cNvPr id="21" name="Text Placeholder 6">
            <a:extLst>
              <a:ext uri="{FF2B5EF4-FFF2-40B4-BE49-F238E27FC236}">
                <a16:creationId xmlns:a16="http://schemas.microsoft.com/office/drawing/2014/main" id="{B9030364-0E45-12B8-4637-0F9EB8E3C702}"/>
              </a:ext>
            </a:extLst>
          </p:cNvPr>
          <p:cNvSpPr>
            <a:spLocks noGrp="1"/>
          </p:cNvSpPr>
          <p:nvPr>
            <p:ph type="body" sz="quarter" idx="20"/>
          </p:nvPr>
        </p:nvSpPr>
        <p:spPr>
          <a:xfrm>
            <a:off x="4178572" y="880016"/>
            <a:ext cx="7693526" cy="907941"/>
          </a:xfrm>
        </p:spPr>
        <p:txBody>
          <a:bodyPr>
            <a:spAutoFit/>
          </a:bodyPr>
          <a:lstStyle/>
          <a:p>
            <a:pPr lvl="0"/>
            <a:r>
              <a:rPr lang="en-US"/>
              <a:t>Click to edit Master text styles</a:t>
            </a:r>
          </a:p>
          <a:p>
            <a:pPr lvl="1"/>
            <a:r>
              <a:rPr lang="en-US"/>
              <a:t>Second level</a:t>
            </a:r>
          </a:p>
          <a:p>
            <a:pPr lvl="2"/>
            <a:r>
              <a:rPr lang="en-US"/>
              <a:t>Third level</a:t>
            </a:r>
          </a:p>
        </p:txBody>
      </p:sp>
      <p:sp>
        <p:nvSpPr>
          <p:cNvPr id="5" name="Chart Placeholder 19">
            <a:extLst>
              <a:ext uri="{FF2B5EF4-FFF2-40B4-BE49-F238E27FC236}">
                <a16:creationId xmlns:a16="http://schemas.microsoft.com/office/drawing/2014/main" id="{DC9130E7-8482-D9D0-16F8-0957ABC24743}"/>
              </a:ext>
            </a:extLst>
          </p:cNvPr>
          <p:cNvSpPr>
            <a:spLocks noGrp="1"/>
          </p:cNvSpPr>
          <p:nvPr>
            <p:ph type="chart" sz="quarter" idx="16" hasCustomPrompt="1"/>
          </p:nvPr>
        </p:nvSpPr>
        <p:spPr>
          <a:xfrm>
            <a:off x="4377194" y="2739005"/>
            <a:ext cx="7287756" cy="3639228"/>
          </a:xfrm>
        </p:spPr>
        <p:txBody>
          <a:bodyPr/>
          <a:lstStyle>
            <a:lvl1pPr>
              <a:defRPr sz="100" b="0" i="0"/>
            </a:lvl1pPr>
          </a:lstStyle>
          <a:p>
            <a:r>
              <a:rPr lang="en-US" dirty="0"/>
              <a:t>  </a:t>
            </a:r>
          </a:p>
        </p:txBody>
      </p:sp>
    </p:spTree>
    <p:extLst>
      <p:ext uri="{BB962C8B-B14F-4D97-AF65-F5344CB8AC3E}">
        <p14:creationId xmlns:p14="http://schemas.microsoft.com/office/powerpoint/2010/main" val="13012435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Chart ">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5A35B5B8-AAFE-D33E-DA7A-4B2ECADFF13A}"/>
              </a:ext>
            </a:extLst>
          </p:cNvPr>
          <p:cNvSpPr>
            <a:spLocks noGrp="1"/>
          </p:cNvSpPr>
          <p:nvPr>
            <p:ph type="title" hasCustomPrompt="1"/>
          </p:nvPr>
        </p:nvSpPr>
        <p:spPr>
          <a:xfrm>
            <a:off x="351508" y="1079508"/>
            <a:ext cx="3099056" cy="1803393"/>
          </a:xfrm>
        </p:spPr>
        <p:txBody>
          <a:bodyPr anchor="b"/>
          <a:lstStyle>
            <a:lvl1pPr>
              <a:defRPr>
                <a:solidFill>
                  <a:schemeClr val="tx2"/>
                </a:solidFill>
              </a:defRPr>
            </a:lvl1pPr>
          </a:lstStyle>
          <a:p>
            <a:r>
              <a:rPr lang="en-US" dirty="0"/>
              <a:t>Lorem ipsum dolor</a:t>
            </a:r>
          </a:p>
        </p:txBody>
      </p:sp>
      <p:cxnSp>
        <p:nvCxnSpPr>
          <p:cNvPr id="10" name="Straight Connector 9">
            <a:extLst>
              <a:ext uri="{FF2B5EF4-FFF2-40B4-BE49-F238E27FC236}">
                <a16:creationId xmlns:a16="http://schemas.microsoft.com/office/drawing/2014/main" id="{44D7CEF7-0F63-8F68-F8D8-69FCF831C797}"/>
              </a:ext>
            </a:extLst>
          </p:cNvPr>
          <p:cNvCxnSpPr>
            <a:cxnSpLocks/>
          </p:cNvCxnSpPr>
          <p:nvPr userDrawn="1"/>
        </p:nvCxnSpPr>
        <p:spPr>
          <a:xfrm flipH="1">
            <a:off x="351508" y="3149600"/>
            <a:ext cx="851010" cy="0"/>
          </a:xfrm>
          <a:prstGeom prst="line">
            <a:avLst/>
          </a:prstGeom>
          <a:ln w="1016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3" name="Text Placeholder 12">
            <a:extLst>
              <a:ext uri="{FF2B5EF4-FFF2-40B4-BE49-F238E27FC236}">
                <a16:creationId xmlns:a16="http://schemas.microsoft.com/office/drawing/2014/main" id="{F8D04324-FC7A-8FDD-4B7F-D4883E70781F}"/>
              </a:ext>
            </a:extLst>
          </p:cNvPr>
          <p:cNvSpPr>
            <a:spLocks noGrp="1"/>
          </p:cNvSpPr>
          <p:nvPr>
            <p:ph type="body" sz="quarter" idx="10" hasCustomPrompt="1"/>
          </p:nvPr>
        </p:nvSpPr>
        <p:spPr>
          <a:xfrm>
            <a:off x="351562" y="3454400"/>
            <a:ext cx="3099002" cy="654153"/>
          </a:xfrm>
        </p:spPr>
        <p:txBody>
          <a:bodyPr/>
          <a:lstStyle>
            <a:lvl1pPr marL="0" indent="0">
              <a:lnSpc>
                <a:spcPct val="120000"/>
              </a:lnSpc>
              <a:buNone/>
              <a:defRPr sz="1600" b="1" i="0" spc="-30" baseline="0">
                <a:solidFill>
                  <a:schemeClr val="tx1"/>
                </a:solidFill>
                <a:latin typeface="Century Gothic" panose="020B0502020202020204" pitchFamily="34" charset="0"/>
                <a:ea typeface="Inter Medium" panose="02000503000000020004" pitchFamily="2"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a:t>
            </a:r>
          </a:p>
        </p:txBody>
      </p:sp>
      <p:sp>
        <p:nvSpPr>
          <p:cNvPr id="12" name="Slide Number Placeholder 11">
            <a:extLst>
              <a:ext uri="{FF2B5EF4-FFF2-40B4-BE49-F238E27FC236}">
                <a16:creationId xmlns:a16="http://schemas.microsoft.com/office/drawing/2014/main" id="{FE333707-E4B1-FD38-63D5-C719A9D7191F}"/>
              </a:ext>
            </a:extLst>
          </p:cNvPr>
          <p:cNvSpPr>
            <a:spLocks noGrp="1"/>
          </p:cNvSpPr>
          <p:nvPr>
            <p:ph type="sldNum" sz="quarter" idx="17"/>
          </p:nvPr>
        </p:nvSpPr>
        <p:spPr>
          <a:xfrm>
            <a:off x="1727593" y="6378233"/>
            <a:ext cx="876357" cy="365125"/>
          </a:xfrm>
          <a:prstGeom prst="rect">
            <a:avLst/>
          </a:prstGeom>
        </p:spPr>
        <p:txBody>
          <a:bodyPr/>
          <a:lstStyle>
            <a:lvl1pPr>
              <a:defRPr>
                <a:solidFill>
                  <a:schemeClr val="bg2"/>
                </a:solidFill>
              </a:defRPr>
            </a:lvl1pPr>
          </a:lstStyle>
          <a:p>
            <a:r>
              <a:rPr lang="en-US">
                <a:latin typeface="Century Gothic" panose="020B0502020202020204" pitchFamily="34" charset="0"/>
              </a:rPr>
              <a:t>|    </a:t>
            </a:r>
            <a:fld id="{298D9031-2DC4-6A42-8DBA-0D4123D26D12}" type="slidenum">
              <a:rPr lang="en-US" smtClean="0">
                <a:latin typeface="Century Gothic" panose="020B0502020202020204" pitchFamily="34" charset="0"/>
              </a:rPr>
              <a:pPr/>
              <a:t>‹#›</a:t>
            </a:fld>
            <a:endParaRPr lang="en-US" dirty="0">
              <a:latin typeface="Century Gothic" panose="020B0502020202020204" pitchFamily="34" charset="0"/>
            </a:endParaRPr>
          </a:p>
        </p:txBody>
      </p:sp>
      <p:pic>
        <p:nvPicPr>
          <p:cNvPr id="2" name="Picture 1" descr="A picture containing graphics, font, graphic design, screenshot&#10;&#10;Description automatically generated">
            <a:extLst>
              <a:ext uri="{FF2B5EF4-FFF2-40B4-BE49-F238E27FC236}">
                <a16:creationId xmlns:a16="http://schemas.microsoft.com/office/drawing/2014/main" id="{5B019D5E-356C-E4A9-862B-59D010AA4CED}"/>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56572" y="6471306"/>
            <a:ext cx="1332601" cy="184431"/>
          </a:xfrm>
          <a:prstGeom prst="rect">
            <a:avLst/>
          </a:prstGeom>
        </p:spPr>
      </p:pic>
      <p:sp>
        <p:nvSpPr>
          <p:cNvPr id="16" name="Text Placeholder 21">
            <a:extLst>
              <a:ext uri="{FF2B5EF4-FFF2-40B4-BE49-F238E27FC236}">
                <a16:creationId xmlns:a16="http://schemas.microsoft.com/office/drawing/2014/main" id="{113F284D-5813-B032-0086-3AB95F0FFCA1}"/>
              </a:ext>
            </a:extLst>
          </p:cNvPr>
          <p:cNvSpPr>
            <a:spLocks noGrp="1"/>
          </p:cNvSpPr>
          <p:nvPr>
            <p:ph type="body" sz="quarter" idx="19" hasCustomPrompt="1"/>
          </p:nvPr>
        </p:nvSpPr>
        <p:spPr>
          <a:xfrm>
            <a:off x="4178572" y="460539"/>
            <a:ext cx="7693526" cy="415498"/>
          </a:xfrm>
        </p:spPr>
        <p:txBody>
          <a:bodyPr>
            <a:spAutoFit/>
          </a:bodyPr>
          <a:lstStyle>
            <a:lvl1pPr marL="0" indent="0">
              <a:buNone/>
              <a:defRPr sz="2100" b="1" i="0">
                <a:solidFill>
                  <a:srgbClr val="101820"/>
                </a:solidFill>
              </a:defRPr>
            </a:lvl1pPr>
          </a:lstStyle>
          <a:p>
            <a:pPr lvl="0"/>
            <a:r>
              <a:rPr lang="en-US" dirty="0"/>
              <a:t>Lorem ipsum dolor</a:t>
            </a:r>
          </a:p>
        </p:txBody>
      </p:sp>
      <p:sp>
        <p:nvSpPr>
          <p:cNvPr id="17" name="Text Placeholder 6">
            <a:extLst>
              <a:ext uri="{FF2B5EF4-FFF2-40B4-BE49-F238E27FC236}">
                <a16:creationId xmlns:a16="http://schemas.microsoft.com/office/drawing/2014/main" id="{86EE0086-820E-92B0-01B5-04FE3BA9D964}"/>
              </a:ext>
            </a:extLst>
          </p:cNvPr>
          <p:cNvSpPr>
            <a:spLocks noGrp="1"/>
          </p:cNvSpPr>
          <p:nvPr>
            <p:ph type="body" sz="quarter" idx="20"/>
          </p:nvPr>
        </p:nvSpPr>
        <p:spPr>
          <a:xfrm>
            <a:off x="4178572" y="880016"/>
            <a:ext cx="7693526" cy="907941"/>
          </a:xfrm>
        </p:spPr>
        <p:txBody>
          <a:bodyPr>
            <a:spAutoFit/>
          </a:bodyPr>
          <a:lstStyle/>
          <a:p>
            <a:pPr lvl="0"/>
            <a:r>
              <a:rPr lang="en-US"/>
              <a:t>Click to edit Master text styles</a:t>
            </a:r>
          </a:p>
          <a:p>
            <a:pPr lvl="1"/>
            <a:r>
              <a:rPr lang="en-US"/>
              <a:t>Second level</a:t>
            </a:r>
          </a:p>
          <a:p>
            <a:pPr lvl="2"/>
            <a:r>
              <a:rPr lang="en-US"/>
              <a:t>Third level</a:t>
            </a:r>
          </a:p>
        </p:txBody>
      </p:sp>
      <p:sp>
        <p:nvSpPr>
          <p:cNvPr id="5" name="Rounded Rectangle 4">
            <a:extLst>
              <a:ext uri="{FF2B5EF4-FFF2-40B4-BE49-F238E27FC236}">
                <a16:creationId xmlns:a16="http://schemas.microsoft.com/office/drawing/2014/main" id="{8B098BF1-62DD-C30D-60DC-D6BB0AC818A6}"/>
              </a:ext>
            </a:extLst>
          </p:cNvPr>
          <p:cNvSpPr/>
          <p:nvPr userDrawn="1"/>
        </p:nvSpPr>
        <p:spPr>
          <a:xfrm>
            <a:off x="4178572" y="1885362"/>
            <a:ext cx="7661920" cy="4677363"/>
          </a:xfrm>
          <a:prstGeom prst="roundRect">
            <a:avLst>
              <a:gd name="adj" fmla="val 3428"/>
            </a:avLst>
          </a:prstGeom>
          <a:solidFill>
            <a:schemeClr val="bg1"/>
          </a:solidFill>
          <a:ln>
            <a:noFill/>
          </a:ln>
          <a:effectLst>
            <a:outerShdw blurRad="106173" dir="5400000" algn="t" rotWithShape="0">
              <a:schemeClr val="accent2">
                <a:alpha val="1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algn="ctr" defTabSz="914400" rtl="1" eaLnBrk="1" latinLnBrk="0" hangingPunct="1"/>
            <a:endParaRPr lang="en-IL"/>
          </a:p>
        </p:txBody>
      </p:sp>
      <p:sp>
        <p:nvSpPr>
          <p:cNvPr id="11" name="Text Placeholder 12">
            <a:extLst>
              <a:ext uri="{FF2B5EF4-FFF2-40B4-BE49-F238E27FC236}">
                <a16:creationId xmlns:a16="http://schemas.microsoft.com/office/drawing/2014/main" id="{EC91FA42-2F47-F37D-1917-6A28D2DF82D1}"/>
              </a:ext>
            </a:extLst>
          </p:cNvPr>
          <p:cNvSpPr>
            <a:spLocks noGrp="1"/>
          </p:cNvSpPr>
          <p:nvPr>
            <p:ph type="body" sz="quarter" idx="14" hasCustomPrompt="1"/>
          </p:nvPr>
        </p:nvSpPr>
        <p:spPr>
          <a:xfrm>
            <a:off x="4265131" y="1973022"/>
            <a:ext cx="7497315" cy="681277"/>
          </a:xfrm>
          <a:solidFill>
            <a:srgbClr val="F5F7FF"/>
          </a:solidFill>
          <a:ln w="0">
            <a:solidFill>
              <a:schemeClr val="accent1">
                <a:alpha val="0"/>
              </a:schemeClr>
            </a:solidFill>
          </a:ln>
        </p:spPr>
        <p:txBody>
          <a:bodyPr/>
          <a:lstStyle>
            <a:lvl1pPr marL="0" indent="0">
              <a:lnSpc>
                <a:spcPct val="120000"/>
              </a:lnSpc>
              <a:buNone/>
              <a:defRPr sz="1000" b="0" i="0" spc="-25" baseline="0">
                <a:ln>
                  <a:noFill/>
                </a:ln>
                <a:noFill/>
                <a:latin typeface="Century Gothic" panose="020B0502020202020204" pitchFamily="34" charset="0"/>
                <a:ea typeface="Inter" panose="02000503000000020004" pitchFamily="2" charset="0"/>
              </a:defRPr>
            </a:lvl1pPr>
          </a:lstStyle>
          <a:p>
            <a:pPr lvl="0"/>
            <a:r>
              <a:rPr lang="en-US" dirty="0"/>
              <a:t> </a:t>
            </a:r>
          </a:p>
        </p:txBody>
      </p:sp>
      <p:sp>
        <p:nvSpPr>
          <p:cNvPr id="18" name="Chart Placeholder 19">
            <a:extLst>
              <a:ext uri="{FF2B5EF4-FFF2-40B4-BE49-F238E27FC236}">
                <a16:creationId xmlns:a16="http://schemas.microsoft.com/office/drawing/2014/main" id="{64296EE7-7E71-8901-05A5-6EF0B68A2226}"/>
              </a:ext>
            </a:extLst>
          </p:cNvPr>
          <p:cNvSpPr>
            <a:spLocks noGrp="1"/>
          </p:cNvSpPr>
          <p:nvPr>
            <p:ph type="chart" sz="quarter" idx="16" hasCustomPrompt="1"/>
          </p:nvPr>
        </p:nvSpPr>
        <p:spPr>
          <a:xfrm>
            <a:off x="4377194" y="2739005"/>
            <a:ext cx="7287756" cy="3639228"/>
          </a:xfrm>
        </p:spPr>
        <p:txBody>
          <a:bodyPr/>
          <a:lstStyle>
            <a:lvl1pPr>
              <a:defRPr sz="100" b="0" i="0"/>
            </a:lvl1pPr>
          </a:lstStyle>
          <a:p>
            <a:r>
              <a:rPr lang="en-US" dirty="0"/>
              <a:t>  </a:t>
            </a:r>
          </a:p>
        </p:txBody>
      </p:sp>
      <p:sp>
        <p:nvSpPr>
          <p:cNvPr id="21" name="Text Placeholder 12">
            <a:extLst>
              <a:ext uri="{FF2B5EF4-FFF2-40B4-BE49-F238E27FC236}">
                <a16:creationId xmlns:a16="http://schemas.microsoft.com/office/drawing/2014/main" id="{EEA64C42-B1FB-632A-00E9-096CA903CA0E}"/>
              </a:ext>
            </a:extLst>
          </p:cNvPr>
          <p:cNvSpPr>
            <a:spLocks noGrp="1"/>
          </p:cNvSpPr>
          <p:nvPr>
            <p:ph type="body" sz="quarter" idx="12" hasCustomPrompt="1"/>
          </p:nvPr>
        </p:nvSpPr>
        <p:spPr>
          <a:xfrm>
            <a:off x="4377194" y="2039478"/>
            <a:ext cx="7287756" cy="292131"/>
          </a:xfrm>
        </p:spPr>
        <p:txBody>
          <a:bodyPr/>
          <a:lstStyle>
            <a:lvl1pPr marL="0" indent="0">
              <a:lnSpc>
                <a:spcPct val="120000"/>
              </a:lnSpc>
              <a:buNone/>
              <a:defRPr sz="1200" b="1" i="0" spc="-25" baseline="0">
                <a:solidFill>
                  <a:srgbClr val="101820"/>
                </a:solidFill>
                <a:latin typeface="Century Gothic" panose="020B0502020202020204" pitchFamily="34" charset="0"/>
                <a:ea typeface="Inter" panose="02000503000000020004" pitchFamily="2"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a:t>
            </a:r>
          </a:p>
        </p:txBody>
      </p:sp>
      <p:sp>
        <p:nvSpPr>
          <p:cNvPr id="22" name="Text Placeholder 12">
            <a:extLst>
              <a:ext uri="{FF2B5EF4-FFF2-40B4-BE49-F238E27FC236}">
                <a16:creationId xmlns:a16="http://schemas.microsoft.com/office/drawing/2014/main" id="{43C9C1FC-B14E-713E-6E13-7A6B7C9295B9}"/>
              </a:ext>
            </a:extLst>
          </p:cNvPr>
          <p:cNvSpPr>
            <a:spLocks noGrp="1"/>
          </p:cNvSpPr>
          <p:nvPr>
            <p:ph type="body" sz="quarter" idx="13" hasCustomPrompt="1"/>
          </p:nvPr>
        </p:nvSpPr>
        <p:spPr>
          <a:xfrm>
            <a:off x="4377194" y="2339045"/>
            <a:ext cx="7287756" cy="259238"/>
          </a:xfrm>
        </p:spPr>
        <p:txBody>
          <a:bodyPr/>
          <a:lstStyle>
            <a:lvl1pPr marL="0" indent="0">
              <a:lnSpc>
                <a:spcPct val="120000"/>
              </a:lnSpc>
              <a:buNone/>
              <a:defRPr sz="1000" b="0" i="0" spc="-25" baseline="0">
                <a:solidFill>
                  <a:srgbClr val="101820"/>
                </a:solidFill>
                <a:latin typeface="Century Gothic" panose="020B0502020202020204" pitchFamily="34" charset="0"/>
                <a:ea typeface="Inter" panose="02000503000000020004" pitchFamily="2"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a:t>
            </a:r>
          </a:p>
        </p:txBody>
      </p:sp>
    </p:spTree>
    <p:extLst>
      <p:ext uri="{BB962C8B-B14F-4D97-AF65-F5344CB8AC3E}">
        <p14:creationId xmlns:p14="http://schemas.microsoft.com/office/powerpoint/2010/main" val="21776116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mage,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3D5F133B-4ED6-7938-1B78-574EF93CBA74}"/>
              </a:ext>
            </a:extLst>
          </p:cNvPr>
          <p:cNvSpPr>
            <a:spLocks noGrp="1"/>
          </p:cNvSpPr>
          <p:nvPr>
            <p:ph type="pic" sz="quarter" idx="11" hasCustomPrompt="1"/>
          </p:nvPr>
        </p:nvSpPr>
        <p:spPr>
          <a:xfrm>
            <a:off x="7251406" y="1533049"/>
            <a:ext cx="4584998" cy="4455001"/>
          </a:xfrm>
          <a:prstGeom prst="roundRect">
            <a:avLst>
              <a:gd name="adj" fmla="val 6800"/>
            </a:avLst>
          </a:prstGeom>
          <a:solidFill>
            <a:schemeClr val="bg1"/>
          </a:solidFill>
          <a:effectLst>
            <a:outerShdw blurRad="596580" dist="38100" dir="5400000" algn="t" rotWithShape="0">
              <a:schemeClr val="accent2">
                <a:alpha val="18000"/>
              </a:schemeClr>
            </a:outerShdw>
          </a:effectLst>
        </p:spPr>
        <p:txBody>
          <a:bodyPr/>
          <a:lstStyle>
            <a:lvl1pPr>
              <a:defRPr sz="100" b="0" i="0">
                <a:noFill/>
              </a:defRPr>
            </a:lvl1pPr>
          </a:lstStyle>
          <a:p>
            <a:r>
              <a:rPr lang="en-US" dirty="0"/>
              <a:t>  </a:t>
            </a:r>
          </a:p>
        </p:txBody>
      </p:sp>
      <p:sp>
        <p:nvSpPr>
          <p:cNvPr id="16" name="Title 15">
            <a:extLst>
              <a:ext uri="{FF2B5EF4-FFF2-40B4-BE49-F238E27FC236}">
                <a16:creationId xmlns:a16="http://schemas.microsoft.com/office/drawing/2014/main" id="{677E8BDB-DFE8-B499-4953-765ADBC323FC}"/>
              </a:ext>
            </a:extLst>
          </p:cNvPr>
          <p:cNvSpPr>
            <a:spLocks noGrp="1"/>
          </p:cNvSpPr>
          <p:nvPr>
            <p:ph type="title" hasCustomPrompt="1"/>
          </p:nvPr>
        </p:nvSpPr>
        <p:spPr>
          <a:xfrm>
            <a:off x="1041413" y="150191"/>
            <a:ext cx="10605236" cy="514007"/>
          </a:xfrm>
        </p:spPr>
        <p:txBody>
          <a:bodyPr/>
          <a:lstStyle>
            <a:lvl1pPr>
              <a:defRPr>
                <a:solidFill>
                  <a:schemeClr val="bg1"/>
                </a:solidFill>
              </a:defRPr>
            </a:lvl1pPr>
          </a:lstStyle>
          <a:p>
            <a:r>
              <a:rPr lang="en-US" dirty="0"/>
              <a:t>Lorem ipsum dolor</a:t>
            </a:r>
          </a:p>
        </p:txBody>
      </p:sp>
      <p:sp>
        <p:nvSpPr>
          <p:cNvPr id="17" name="Text Placeholder 12">
            <a:extLst>
              <a:ext uri="{FF2B5EF4-FFF2-40B4-BE49-F238E27FC236}">
                <a16:creationId xmlns:a16="http://schemas.microsoft.com/office/drawing/2014/main" id="{152D2D4C-8427-DC06-BC1A-C701E62112FB}"/>
              </a:ext>
            </a:extLst>
          </p:cNvPr>
          <p:cNvSpPr>
            <a:spLocks noGrp="1"/>
          </p:cNvSpPr>
          <p:nvPr>
            <p:ph type="body" sz="quarter" idx="12" hasCustomPrompt="1"/>
          </p:nvPr>
        </p:nvSpPr>
        <p:spPr>
          <a:xfrm>
            <a:off x="1041413" y="651835"/>
            <a:ext cx="10605241" cy="359457"/>
          </a:xfrm>
        </p:spPr>
        <p:txBody>
          <a:bodyPr/>
          <a:lstStyle>
            <a:lvl1pPr marL="0" indent="0">
              <a:lnSpc>
                <a:spcPct val="120000"/>
              </a:lnSpc>
              <a:buNone/>
              <a:defRPr sz="1600" b="0" i="0" spc="-30" baseline="0">
                <a:solidFill>
                  <a:schemeClr val="bg1"/>
                </a:solidFill>
                <a:latin typeface="Century Gothic" panose="020B0502020202020204" pitchFamily="34" charset="0"/>
                <a:ea typeface="Inter Medium" panose="02000503000000020004" pitchFamily="2"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a:t>
            </a:r>
          </a:p>
        </p:txBody>
      </p:sp>
      <p:sp>
        <p:nvSpPr>
          <p:cNvPr id="22" name="Text Placeholder 21">
            <a:extLst>
              <a:ext uri="{FF2B5EF4-FFF2-40B4-BE49-F238E27FC236}">
                <a16:creationId xmlns:a16="http://schemas.microsoft.com/office/drawing/2014/main" id="{2289F90E-2173-7F7F-3BEB-7E89C34BA168}"/>
              </a:ext>
            </a:extLst>
          </p:cNvPr>
          <p:cNvSpPr>
            <a:spLocks noGrp="1"/>
          </p:cNvSpPr>
          <p:nvPr>
            <p:ph type="body" sz="quarter" idx="14" hasCustomPrompt="1"/>
          </p:nvPr>
        </p:nvSpPr>
        <p:spPr>
          <a:xfrm>
            <a:off x="1041468" y="1719968"/>
            <a:ext cx="5613765" cy="415498"/>
          </a:xfrm>
        </p:spPr>
        <p:txBody>
          <a:bodyPr/>
          <a:lstStyle>
            <a:lvl1pPr marL="0" indent="0">
              <a:buNone/>
              <a:defRPr sz="2100" b="1" i="0">
                <a:solidFill>
                  <a:srgbClr val="101820"/>
                </a:solidFill>
              </a:defRPr>
            </a:lvl1pPr>
          </a:lstStyle>
          <a:p>
            <a:pPr lvl="0"/>
            <a:r>
              <a:rPr lang="en-US" dirty="0"/>
              <a:t>Lorem ipsum dolor</a:t>
            </a:r>
          </a:p>
        </p:txBody>
      </p:sp>
      <p:pic>
        <p:nvPicPr>
          <p:cNvPr id="11" name="Picture 10" descr="A picture containing graphics, font, graphic design, screenshot&#10;&#10;Description automatically generated">
            <a:extLst>
              <a:ext uri="{FF2B5EF4-FFF2-40B4-BE49-F238E27FC236}">
                <a16:creationId xmlns:a16="http://schemas.microsoft.com/office/drawing/2014/main" id="{A169D95F-1395-7328-E8ED-01F3C03E1EFF}"/>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56572" y="6471306"/>
            <a:ext cx="1332601" cy="184431"/>
          </a:xfrm>
          <a:prstGeom prst="rect">
            <a:avLst/>
          </a:prstGeom>
        </p:spPr>
      </p:pic>
      <p:sp>
        <p:nvSpPr>
          <p:cNvPr id="12" name="Slide Number Placeholder 11">
            <a:extLst>
              <a:ext uri="{FF2B5EF4-FFF2-40B4-BE49-F238E27FC236}">
                <a16:creationId xmlns:a16="http://schemas.microsoft.com/office/drawing/2014/main" id="{35882217-E58A-3C6E-B7CD-8D71517B59E1}"/>
              </a:ext>
            </a:extLst>
          </p:cNvPr>
          <p:cNvSpPr>
            <a:spLocks noGrp="1"/>
          </p:cNvSpPr>
          <p:nvPr>
            <p:ph type="sldNum" sz="quarter" idx="15"/>
          </p:nvPr>
        </p:nvSpPr>
        <p:spPr>
          <a:xfrm>
            <a:off x="1727593" y="6378233"/>
            <a:ext cx="876357" cy="365125"/>
          </a:xfrm>
          <a:prstGeom prst="rect">
            <a:avLst/>
          </a:prstGeom>
        </p:spPr>
        <p:txBody>
          <a:bodyPr/>
          <a:lstStyle/>
          <a:p>
            <a:r>
              <a:rPr lang="en-US" dirty="0">
                <a:latin typeface="Century Gothic" panose="020B0502020202020204" pitchFamily="34" charset="0"/>
              </a:rPr>
              <a:t>|    </a:t>
            </a:r>
            <a:fld id="{298D9031-2DC4-6A42-8DBA-0D4123D26D12}" type="slidenum">
              <a:rPr lang="en-US" smtClean="0">
                <a:latin typeface="Century Gothic" panose="020B0502020202020204" pitchFamily="34" charset="0"/>
              </a:rPr>
              <a:pPr/>
              <a:t>‹#›</a:t>
            </a:fld>
            <a:endParaRPr lang="en-US" dirty="0">
              <a:latin typeface="Century Gothic" panose="020B0502020202020204" pitchFamily="34" charset="0"/>
            </a:endParaRPr>
          </a:p>
        </p:txBody>
      </p:sp>
      <p:cxnSp>
        <p:nvCxnSpPr>
          <p:cNvPr id="2" name="Straight Connector 1">
            <a:extLst>
              <a:ext uri="{FF2B5EF4-FFF2-40B4-BE49-F238E27FC236}">
                <a16:creationId xmlns:a16="http://schemas.microsoft.com/office/drawing/2014/main" id="{8D5871EF-5E64-201B-63CB-76D82381E282}"/>
              </a:ext>
            </a:extLst>
          </p:cNvPr>
          <p:cNvCxnSpPr>
            <a:cxnSpLocks/>
          </p:cNvCxnSpPr>
          <p:nvPr userDrawn="1"/>
        </p:nvCxnSpPr>
        <p:spPr>
          <a:xfrm>
            <a:off x="762050" y="212802"/>
            <a:ext cx="0" cy="715879"/>
          </a:xfrm>
          <a:prstGeom prst="line">
            <a:avLst/>
          </a:prstGeom>
          <a:ln w="92075">
            <a:solidFill>
              <a:schemeClr val="accent1"/>
            </a:solidFill>
          </a:ln>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1E411742-1CAB-FB67-5A9A-3CA1149AA66E}"/>
              </a:ext>
            </a:extLst>
          </p:cNvPr>
          <p:cNvSpPr>
            <a:spLocks noGrp="1"/>
          </p:cNvSpPr>
          <p:nvPr>
            <p:ph type="body" sz="quarter" idx="16"/>
          </p:nvPr>
        </p:nvSpPr>
        <p:spPr>
          <a:xfrm>
            <a:off x="1041468" y="2175467"/>
            <a:ext cx="5613765" cy="13080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dirty="0"/>
          </a:p>
        </p:txBody>
      </p:sp>
    </p:spTree>
    <p:extLst>
      <p:ext uri="{BB962C8B-B14F-4D97-AF65-F5344CB8AC3E}">
        <p14:creationId xmlns:p14="http://schemas.microsoft.com/office/powerpoint/2010/main" val="1159136730"/>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theme" Target="../theme/theme1.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11A1BF2-A41B-EA9D-EDED-13C7B108DD47}"/>
              </a:ext>
            </a:extLst>
          </p:cNvPr>
          <p:cNvSpPr>
            <a:spLocks noGrp="1"/>
          </p:cNvSpPr>
          <p:nvPr>
            <p:ph type="title"/>
          </p:nvPr>
        </p:nvSpPr>
        <p:spPr>
          <a:xfrm>
            <a:off x="838255" y="365125"/>
            <a:ext cx="10515491" cy="1325563"/>
          </a:xfrm>
          <a:prstGeom prst="rect">
            <a:avLst/>
          </a:prstGeom>
        </p:spPr>
        <p:txBody>
          <a:bodyPr vert="horz" lIns="91440" tIns="45720" rIns="91440" bIns="45720" rtlCol="0" anchor="ctr">
            <a:normAutofit/>
          </a:bodyPr>
          <a:lstStyle/>
          <a:p>
            <a:r>
              <a:rPr lang="en-US"/>
              <a:t>Click to edit Master title style</a:t>
            </a:r>
            <a:endParaRPr lang="en-IL"/>
          </a:p>
        </p:txBody>
      </p:sp>
      <p:sp>
        <p:nvSpPr>
          <p:cNvPr id="3" name="Text Placeholder 2">
            <a:extLst>
              <a:ext uri="{FF2B5EF4-FFF2-40B4-BE49-F238E27FC236}">
                <a16:creationId xmlns:a16="http://schemas.microsoft.com/office/drawing/2014/main" id="{ADDAC2CD-0DD0-CDFF-6E53-7F855D1AE063}"/>
              </a:ext>
            </a:extLst>
          </p:cNvPr>
          <p:cNvSpPr>
            <a:spLocks noGrp="1"/>
          </p:cNvSpPr>
          <p:nvPr>
            <p:ph type="body" idx="1"/>
          </p:nvPr>
        </p:nvSpPr>
        <p:spPr>
          <a:xfrm>
            <a:off x="838255" y="1825625"/>
            <a:ext cx="10515491" cy="1308050"/>
          </a:xfrm>
          <a:prstGeom prst="rect">
            <a:avLst/>
          </a:prstGeom>
        </p:spPr>
        <p:txBody>
          <a:bodyPr vert="horz" lIns="91440" tIns="45720" rIns="91440" bIns="4572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dirty="0"/>
          </a:p>
        </p:txBody>
      </p:sp>
      <p:sp>
        <p:nvSpPr>
          <p:cNvPr id="9" name="Slide Number Placeholder 5">
            <a:extLst>
              <a:ext uri="{FF2B5EF4-FFF2-40B4-BE49-F238E27FC236}">
                <a16:creationId xmlns:a16="http://schemas.microsoft.com/office/drawing/2014/main" id="{79170BBE-3BC0-5B24-CFDD-003625F199E3}"/>
              </a:ext>
            </a:extLst>
          </p:cNvPr>
          <p:cNvSpPr>
            <a:spLocks noGrp="1"/>
          </p:cNvSpPr>
          <p:nvPr>
            <p:ph type="sldNum" sz="quarter" idx="4"/>
          </p:nvPr>
        </p:nvSpPr>
        <p:spPr>
          <a:xfrm>
            <a:off x="1727593" y="6378233"/>
            <a:ext cx="876357" cy="365125"/>
          </a:xfrm>
          <a:prstGeom prst="rect">
            <a:avLst/>
          </a:prstGeom>
        </p:spPr>
        <p:txBody>
          <a:bodyPr vert="horz" lIns="0" tIns="0" rIns="0" bIns="0" rtlCol="0" anchor="ctr">
            <a:noAutofit/>
          </a:bodyPr>
          <a:lstStyle>
            <a:lvl1pPr algn="l">
              <a:defRPr sz="1000">
                <a:solidFill>
                  <a:schemeClr val="bg2"/>
                </a:solidFill>
              </a:defRPr>
            </a:lvl1pPr>
          </a:lstStyle>
          <a:p>
            <a:r>
              <a:rPr lang="en-US">
                <a:latin typeface="Century Gothic" panose="020B0502020202020204" pitchFamily="34" charset="0"/>
              </a:rPr>
              <a:t>|    </a:t>
            </a:r>
            <a:fld id="{298D9031-2DC4-6A42-8DBA-0D4123D26D12}" type="slidenum">
              <a:rPr lang="en-US" smtClean="0">
                <a:latin typeface="Century Gothic" panose="020B0502020202020204" pitchFamily="34" charset="0"/>
              </a:rPr>
              <a:pPr/>
              <a:t>‹#›</a:t>
            </a:fld>
            <a:endParaRPr lang="en-US" dirty="0">
              <a:latin typeface="Century Gothic" panose="020B0502020202020204" pitchFamily="34" charset="0"/>
            </a:endParaRPr>
          </a:p>
        </p:txBody>
      </p:sp>
    </p:spTree>
    <p:extLst>
      <p:ext uri="{BB962C8B-B14F-4D97-AF65-F5344CB8AC3E}">
        <p14:creationId xmlns:p14="http://schemas.microsoft.com/office/powerpoint/2010/main" val="109721656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 id="2147483707" r:id="rId47"/>
  </p:sldLayoutIdLst>
  <p:hf hdr="0" ftr="0" dt="0"/>
  <p:txStyles>
    <p:titleStyle>
      <a:lvl1pPr algn="l" defTabSz="457200" rtl="0" eaLnBrk="1" latinLnBrk="0" hangingPunct="1">
        <a:lnSpc>
          <a:spcPct val="90000"/>
        </a:lnSpc>
        <a:spcBef>
          <a:spcPct val="0"/>
        </a:spcBef>
        <a:buNone/>
        <a:defRPr sz="3500" b="1" i="0" kern="1200">
          <a:solidFill>
            <a:schemeClr val="tx1"/>
          </a:solidFill>
          <a:latin typeface="Century Gothic" panose="020B0502020202020204" pitchFamily="34" charset="0"/>
          <a:ea typeface="+mj-ea"/>
          <a:cs typeface="+mj-cs"/>
        </a:defRPr>
      </a:lvl1pPr>
    </p:titleStyle>
    <p:bodyStyle>
      <a:lvl1pPr marL="269082" indent="-269082" algn="l" defTabSz="457200" rtl="0" eaLnBrk="1" latinLnBrk="0" hangingPunct="1">
        <a:lnSpc>
          <a:spcPct val="100000"/>
        </a:lnSpc>
        <a:spcBef>
          <a:spcPts val="500"/>
        </a:spcBef>
        <a:buClr>
          <a:schemeClr val="accent1"/>
        </a:buClr>
        <a:buSzPct val="120000"/>
        <a:buFont typeface="Arial" panose="020B0604020202020204" pitchFamily="34" charset="0"/>
        <a:buChar char="•"/>
        <a:tabLst/>
        <a:defRPr sz="1900" kern="1200">
          <a:solidFill>
            <a:schemeClr val="tx1"/>
          </a:solidFill>
          <a:latin typeface="Century Gothic" panose="020B0502020202020204" pitchFamily="34" charset="0"/>
          <a:ea typeface="+mn-ea"/>
          <a:cs typeface="+mn-cs"/>
        </a:defRPr>
      </a:lvl1pPr>
      <a:lvl2pPr marL="423069" indent="-173038" algn="l" defTabSz="457200" rtl="0" eaLnBrk="1" latinLnBrk="0" hangingPunct="1">
        <a:lnSpc>
          <a:spcPct val="100000"/>
        </a:lnSpc>
        <a:spcBef>
          <a:spcPts val="250"/>
        </a:spcBef>
        <a:buClr>
          <a:schemeClr val="accent1"/>
        </a:buClr>
        <a:buFont typeface="Arial" panose="020B0604020202020204" pitchFamily="34" charset="0"/>
        <a:buChar char="•"/>
        <a:tabLst/>
        <a:defRPr sz="1600" kern="1200">
          <a:solidFill>
            <a:schemeClr val="tx1"/>
          </a:solidFill>
          <a:latin typeface="Century Gothic" panose="020B0502020202020204" pitchFamily="34" charset="0"/>
          <a:ea typeface="+mn-ea"/>
          <a:cs typeface="+mn-cs"/>
        </a:defRPr>
      </a:lvl2pPr>
      <a:lvl3pPr marL="647700" indent="-153988" algn="l" defTabSz="457200" rtl="0" eaLnBrk="1" latinLnBrk="0" hangingPunct="1">
        <a:lnSpc>
          <a:spcPct val="100000"/>
        </a:lnSpc>
        <a:spcBef>
          <a:spcPts val="250"/>
        </a:spcBef>
        <a:buClr>
          <a:schemeClr val="tx2"/>
        </a:buClr>
        <a:buFont typeface="Arial" panose="020B0604020202020204" pitchFamily="34" charset="0"/>
        <a:buChar char="•"/>
        <a:tabLst/>
        <a:defRPr sz="1300" kern="1200">
          <a:solidFill>
            <a:schemeClr val="tx1"/>
          </a:solidFill>
          <a:latin typeface="Century Gothic" panose="020B0502020202020204" pitchFamily="34" charset="0"/>
          <a:ea typeface="+mn-ea"/>
          <a:cs typeface="+mn-cs"/>
        </a:defRPr>
      </a:lvl3pPr>
      <a:lvl4pPr marL="827088" indent="-115888" algn="l" defTabSz="457200" rtl="0" eaLnBrk="1" latinLnBrk="0" hangingPunct="1">
        <a:lnSpc>
          <a:spcPct val="100000"/>
        </a:lnSpc>
        <a:spcBef>
          <a:spcPts val="250"/>
        </a:spcBef>
        <a:buClr>
          <a:schemeClr val="tx2"/>
        </a:buClr>
        <a:buFont typeface="Arial" panose="020B0604020202020204" pitchFamily="34" charset="0"/>
        <a:buChar char="•"/>
        <a:tabLst/>
        <a:defRPr sz="1100" kern="1200">
          <a:solidFill>
            <a:schemeClr val="tx1"/>
          </a:solidFill>
          <a:latin typeface="Century Gothic" panose="020B0502020202020204" pitchFamily="34" charset="0"/>
          <a:ea typeface="+mn-ea"/>
          <a:cs typeface="+mn-cs"/>
        </a:defRPr>
      </a:lvl4pPr>
      <a:lvl5pPr marL="1028700" indent="-114300" algn="l" defTabSz="457200" rtl="0" eaLnBrk="1" latinLnBrk="0" hangingPunct="1">
        <a:lnSpc>
          <a:spcPct val="100000"/>
        </a:lnSpc>
        <a:spcBef>
          <a:spcPts val="250"/>
        </a:spcBef>
        <a:buClr>
          <a:schemeClr val="tx2"/>
        </a:buClr>
        <a:buFont typeface="Arial" panose="020B0604020202020204" pitchFamily="34" charset="0"/>
        <a:buChar char="•"/>
        <a:defRPr sz="1000" kern="1200">
          <a:solidFill>
            <a:schemeClr val="tx1"/>
          </a:solidFill>
          <a:latin typeface="Century Gothic" panose="020B0502020202020204" pitchFamily="34" charset="0"/>
          <a:ea typeface="+mn-ea"/>
          <a:cs typeface="+mn-cs"/>
        </a:defRPr>
      </a:lvl5pPr>
      <a:lvl6pPr marL="12573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6pPr>
      <a:lvl7pPr marL="14859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7pPr>
      <a:lvl8pPr marL="17145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8pPr>
      <a:lvl9pPr marL="19431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9pPr>
    </p:bodyStyle>
    <p:otherStyle>
      <a:defPPr>
        <a:defRPr lang="en-IL"/>
      </a:defPPr>
      <a:lvl1pPr marL="0" algn="l" defTabSz="457200" rtl="0" eaLnBrk="1" latinLnBrk="0" hangingPunct="1">
        <a:defRPr sz="900" kern="1200">
          <a:solidFill>
            <a:schemeClr val="tx1"/>
          </a:solidFill>
          <a:latin typeface="+mn-lt"/>
          <a:ea typeface="+mn-ea"/>
          <a:cs typeface="+mn-cs"/>
        </a:defRPr>
      </a:lvl1pPr>
      <a:lvl2pPr marL="228600" algn="l" defTabSz="457200" rtl="0" eaLnBrk="1" latinLnBrk="0" hangingPunct="1">
        <a:defRPr sz="900" kern="1200">
          <a:solidFill>
            <a:schemeClr val="tx1"/>
          </a:solidFill>
          <a:latin typeface="+mn-lt"/>
          <a:ea typeface="+mn-ea"/>
          <a:cs typeface="+mn-cs"/>
        </a:defRPr>
      </a:lvl2pPr>
      <a:lvl3pPr marL="457200" algn="l" defTabSz="457200" rtl="0" eaLnBrk="1" latinLnBrk="0" hangingPunct="1">
        <a:defRPr sz="900" kern="1200">
          <a:solidFill>
            <a:schemeClr val="tx1"/>
          </a:solidFill>
          <a:latin typeface="+mn-lt"/>
          <a:ea typeface="+mn-ea"/>
          <a:cs typeface="+mn-cs"/>
        </a:defRPr>
      </a:lvl3pPr>
      <a:lvl4pPr marL="685800" algn="l" defTabSz="457200" rtl="0" eaLnBrk="1" latinLnBrk="0" hangingPunct="1">
        <a:defRPr sz="900" kern="1200">
          <a:solidFill>
            <a:schemeClr val="tx1"/>
          </a:solidFill>
          <a:latin typeface="+mn-lt"/>
          <a:ea typeface="+mn-ea"/>
          <a:cs typeface="+mn-cs"/>
        </a:defRPr>
      </a:lvl4pPr>
      <a:lvl5pPr marL="914400" algn="l" defTabSz="457200" rtl="0" eaLnBrk="1" latinLnBrk="0" hangingPunct="1">
        <a:defRPr sz="900" kern="1200">
          <a:solidFill>
            <a:schemeClr val="tx1"/>
          </a:solidFill>
          <a:latin typeface="+mn-lt"/>
          <a:ea typeface="+mn-ea"/>
          <a:cs typeface="+mn-cs"/>
        </a:defRPr>
      </a:lvl5pPr>
      <a:lvl6pPr marL="1143000" algn="l" defTabSz="457200" rtl="0" eaLnBrk="1" latinLnBrk="0" hangingPunct="1">
        <a:defRPr sz="900" kern="1200">
          <a:solidFill>
            <a:schemeClr val="tx1"/>
          </a:solidFill>
          <a:latin typeface="+mn-lt"/>
          <a:ea typeface="+mn-ea"/>
          <a:cs typeface="+mn-cs"/>
        </a:defRPr>
      </a:lvl6pPr>
      <a:lvl7pPr marL="1371600" algn="l" defTabSz="457200" rtl="0" eaLnBrk="1" latinLnBrk="0" hangingPunct="1">
        <a:defRPr sz="900" kern="1200">
          <a:solidFill>
            <a:schemeClr val="tx1"/>
          </a:solidFill>
          <a:latin typeface="+mn-lt"/>
          <a:ea typeface="+mn-ea"/>
          <a:cs typeface="+mn-cs"/>
        </a:defRPr>
      </a:lvl7pPr>
      <a:lvl8pPr marL="1600200" algn="l" defTabSz="457200" rtl="0" eaLnBrk="1" latinLnBrk="0" hangingPunct="1">
        <a:defRPr sz="900" kern="1200">
          <a:solidFill>
            <a:schemeClr val="tx1"/>
          </a:solidFill>
          <a:latin typeface="+mn-lt"/>
          <a:ea typeface="+mn-ea"/>
          <a:cs typeface="+mn-cs"/>
        </a:defRPr>
      </a:lvl8pPr>
      <a:lvl9pPr marL="1828800" algn="l" defTabSz="457200" rtl="0" eaLnBrk="1" latinLnBrk="0" hangingPunct="1">
        <a:defRPr sz="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hyperlink" Target="https://www.biorxiv.org/content/10.1101/2024.02.09.579724v1.full.pdf" TargetMode="External"/><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59FA85-DB20-3CF0-ECB6-DD06A0DC62AC}"/>
              </a:ext>
            </a:extLst>
          </p:cNvPr>
          <p:cNvSpPr>
            <a:spLocks noGrp="1"/>
          </p:cNvSpPr>
          <p:nvPr>
            <p:ph type="title"/>
          </p:nvPr>
        </p:nvSpPr>
        <p:spPr/>
        <p:txBody>
          <a:bodyPr>
            <a:normAutofit/>
          </a:bodyPr>
          <a:lstStyle/>
          <a:p>
            <a:r>
              <a:rPr lang="en-US" dirty="0"/>
              <a:t>SL Normalization</a:t>
            </a:r>
            <a:endParaRPr lang="LID4096" dirty="0"/>
          </a:p>
        </p:txBody>
      </p:sp>
      <p:sp>
        <p:nvSpPr>
          <p:cNvPr id="3" name="Text Placeholder 2">
            <a:extLst>
              <a:ext uri="{FF2B5EF4-FFF2-40B4-BE49-F238E27FC236}">
                <a16:creationId xmlns:a16="http://schemas.microsoft.com/office/drawing/2014/main" id="{EE3D00F9-C9CC-910F-33FD-3469300E8DAC}"/>
              </a:ext>
            </a:extLst>
          </p:cNvPr>
          <p:cNvSpPr>
            <a:spLocks noGrp="1"/>
          </p:cNvSpPr>
          <p:nvPr>
            <p:ph type="body" sz="quarter" idx="10"/>
          </p:nvPr>
        </p:nvSpPr>
        <p:spPr/>
        <p:txBody>
          <a:bodyPr/>
          <a:lstStyle/>
          <a:p>
            <a:r>
              <a:rPr lang="en-US" dirty="0"/>
              <a:t>BY Roee Orland</a:t>
            </a:r>
            <a:endParaRPr lang="LID4096" dirty="0"/>
          </a:p>
        </p:txBody>
      </p:sp>
      <p:sp>
        <p:nvSpPr>
          <p:cNvPr id="4" name="Text Placeholder 3">
            <a:extLst>
              <a:ext uri="{FF2B5EF4-FFF2-40B4-BE49-F238E27FC236}">
                <a16:creationId xmlns:a16="http://schemas.microsoft.com/office/drawing/2014/main" id="{C6146C5E-1EF7-62CC-9B27-64D00E1F0508}"/>
              </a:ext>
            </a:extLst>
          </p:cNvPr>
          <p:cNvSpPr>
            <a:spLocks noGrp="1"/>
          </p:cNvSpPr>
          <p:nvPr>
            <p:ph type="body" sz="quarter" idx="11"/>
          </p:nvPr>
        </p:nvSpPr>
        <p:spPr/>
        <p:txBody>
          <a:bodyPr/>
          <a:lstStyle/>
          <a:p>
            <a:r>
              <a:rPr lang="en-US" dirty="0"/>
              <a:t>16/7/2025</a:t>
            </a:r>
            <a:endParaRPr lang="LID4096" dirty="0"/>
          </a:p>
        </p:txBody>
      </p:sp>
      <p:sp>
        <p:nvSpPr>
          <p:cNvPr id="5" name="Text Placeholder 4">
            <a:extLst>
              <a:ext uri="{FF2B5EF4-FFF2-40B4-BE49-F238E27FC236}">
                <a16:creationId xmlns:a16="http://schemas.microsoft.com/office/drawing/2014/main" id="{CCB0D66D-6460-6A08-E149-1D2C69A16579}"/>
              </a:ext>
            </a:extLst>
          </p:cNvPr>
          <p:cNvSpPr>
            <a:spLocks noGrp="1"/>
          </p:cNvSpPr>
          <p:nvPr>
            <p:ph type="body" sz="quarter" idx="12"/>
          </p:nvPr>
        </p:nvSpPr>
        <p:spPr/>
        <p:txBody>
          <a:bodyPr/>
          <a:lstStyle/>
          <a:p>
            <a:endParaRPr lang="LID4096"/>
          </a:p>
        </p:txBody>
      </p:sp>
    </p:spTree>
    <p:extLst>
      <p:ext uri="{BB962C8B-B14F-4D97-AF65-F5344CB8AC3E}">
        <p14:creationId xmlns:p14="http://schemas.microsoft.com/office/powerpoint/2010/main" val="29755915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796527-8ABE-947D-0593-3BB6F60BF79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2D886A8-0FF2-5C84-C348-BE0ACA263C35}"/>
              </a:ext>
            </a:extLst>
          </p:cNvPr>
          <p:cNvSpPr>
            <a:spLocks noGrp="1"/>
          </p:cNvSpPr>
          <p:nvPr>
            <p:ph type="title"/>
          </p:nvPr>
        </p:nvSpPr>
        <p:spPr>
          <a:xfrm>
            <a:off x="793382" y="289890"/>
            <a:ext cx="10605236" cy="514007"/>
          </a:xfrm>
        </p:spPr>
        <p:txBody>
          <a:bodyPr>
            <a:normAutofit fontScale="90000"/>
          </a:bodyPr>
          <a:lstStyle/>
          <a:p>
            <a:r>
              <a:rPr lang="en-US" dirty="0">
                <a:latin typeface="Aptos" panose="020B0004020202020204" pitchFamily="34" charset="0"/>
              </a:rPr>
              <a:t>Overview</a:t>
            </a:r>
            <a:endParaRPr lang="en-IL" dirty="0">
              <a:latin typeface="Aptos" panose="020B0004020202020204" pitchFamily="34" charset="0"/>
            </a:endParaRPr>
          </a:p>
        </p:txBody>
      </p:sp>
      <p:sp>
        <p:nvSpPr>
          <p:cNvPr id="6" name="Slide Number Placeholder 5">
            <a:extLst>
              <a:ext uri="{FF2B5EF4-FFF2-40B4-BE49-F238E27FC236}">
                <a16:creationId xmlns:a16="http://schemas.microsoft.com/office/drawing/2014/main" id="{07B1B647-0427-AA7C-6EE7-13E29C8E780F}"/>
              </a:ext>
            </a:extLst>
          </p:cNvPr>
          <p:cNvSpPr>
            <a:spLocks noGrp="1"/>
          </p:cNvSpPr>
          <p:nvPr>
            <p:ph type="sldNum" sz="quarter" idx="15"/>
          </p:nvPr>
        </p:nvSpPr>
        <p:spPr/>
        <p:txBody>
          <a:bodyPr/>
          <a:lstStyle/>
          <a:p>
            <a:r>
              <a:rPr lang="en-US">
                <a:latin typeface="Century Gothic" panose="020B0502020202020204" pitchFamily="34" charset="0"/>
              </a:rPr>
              <a:t>|    </a:t>
            </a:r>
            <a:fld id="{298D9031-2DC4-6A42-8DBA-0D4123D26D12}" type="slidenum">
              <a:rPr lang="en-US" smtClean="0">
                <a:latin typeface="Century Gothic" panose="020B0502020202020204" pitchFamily="34" charset="0"/>
              </a:rPr>
              <a:pPr/>
              <a:t>2</a:t>
            </a:fld>
            <a:endParaRPr lang="en-US" dirty="0">
              <a:latin typeface="Century Gothic" panose="020B0502020202020204" pitchFamily="34" charset="0"/>
            </a:endParaRPr>
          </a:p>
        </p:txBody>
      </p:sp>
      <p:sp>
        <p:nvSpPr>
          <p:cNvPr id="2" name="TextBox 1">
            <a:extLst>
              <a:ext uri="{FF2B5EF4-FFF2-40B4-BE49-F238E27FC236}">
                <a16:creationId xmlns:a16="http://schemas.microsoft.com/office/drawing/2014/main" id="{5F7CF2E2-0004-7481-9B43-55507F9B8B6F}"/>
              </a:ext>
            </a:extLst>
          </p:cNvPr>
          <p:cNvSpPr txBox="1"/>
          <p:nvPr/>
        </p:nvSpPr>
        <p:spPr>
          <a:xfrm>
            <a:off x="793382" y="2429544"/>
            <a:ext cx="10605236" cy="262017"/>
          </a:xfrm>
          <a:prstGeom prst="rect">
            <a:avLst/>
          </a:prstGeom>
          <a:noFill/>
        </p:spPr>
        <p:txBody>
          <a:bodyPr wrap="square" rtlCol="0">
            <a:spAutoFit/>
          </a:bodyPr>
          <a:lstStyle/>
          <a:p>
            <a:pPr marL="285750" indent="-285750">
              <a:buFont typeface="Arial" panose="020B0604020202020204" pitchFamily="34" charset="0"/>
              <a:buChar char="•"/>
            </a:pPr>
            <a:r>
              <a:rPr lang="en-US" sz="2400" dirty="0"/>
              <a:t>Currently samples are collected via EDTA protocol, which is cumbersome (large kit, requires freezing…). SomaLogic kits used for plate readings are also expensive.</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Proposed solution: controlling the normalization process would allow us to use other collection (e.g. Streck) and assay technologies</a:t>
            </a:r>
          </a:p>
        </p:txBody>
      </p:sp>
    </p:spTree>
    <p:extLst>
      <p:ext uri="{BB962C8B-B14F-4D97-AF65-F5344CB8AC3E}">
        <p14:creationId xmlns:p14="http://schemas.microsoft.com/office/powerpoint/2010/main" val="31390655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2F25CE-8883-A134-5AAB-6E5AEC76962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0135757-3008-CD29-4920-67DB77492AC9}"/>
              </a:ext>
            </a:extLst>
          </p:cNvPr>
          <p:cNvSpPr>
            <a:spLocks noGrp="1"/>
          </p:cNvSpPr>
          <p:nvPr>
            <p:ph type="title"/>
          </p:nvPr>
        </p:nvSpPr>
        <p:spPr>
          <a:xfrm>
            <a:off x="793382" y="289890"/>
            <a:ext cx="10605236" cy="514007"/>
          </a:xfrm>
        </p:spPr>
        <p:txBody>
          <a:bodyPr>
            <a:normAutofit fontScale="90000"/>
          </a:bodyPr>
          <a:lstStyle/>
          <a:p>
            <a:r>
              <a:rPr lang="en-US" dirty="0">
                <a:latin typeface="Aptos" panose="020B0004020202020204" pitchFamily="34" charset="0"/>
              </a:rPr>
              <a:t>Step 1 – Simple bridging</a:t>
            </a:r>
            <a:endParaRPr lang="en-IL" dirty="0">
              <a:latin typeface="Aptos" panose="020B0004020202020204" pitchFamily="34" charset="0"/>
            </a:endParaRPr>
          </a:p>
        </p:txBody>
      </p:sp>
      <p:sp>
        <p:nvSpPr>
          <p:cNvPr id="6" name="Slide Number Placeholder 5">
            <a:extLst>
              <a:ext uri="{FF2B5EF4-FFF2-40B4-BE49-F238E27FC236}">
                <a16:creationId xmlns:a16="http://schemas.microsoft.com/office/drawing/2014/main" id="{C24F8B96-7439-28D0-F140-700B7DCB5FF3}"/>
              </a:ext>
            </a:extLst>
          </p:cNvPr>
          <p:cNvSpPr>
            <a:spLocks noGrp="1"/>
          </p:cNvSpPr>
          <p:nvPr>
            <p:ph type="sldNum" sz="quarter" idx="15"/>
          </p:nvPr>
        </p:nvSpPr>
        <p:spPr/>
        <p:txBody>
          <a:bodyPr/>
          <a:lstStyle/>
          <a:p>
            <a:r>
              <a:rPr lang="en-US">
                <a:latin typeface="Century Gothic" panose="020B0502020202020204" pitchFamily="34" charset="0"/>
              </a:rPr>
              <a:t>|    </a:t>
            </a:r>
            <a:fld id="{298D9031-2DC4-6A42-8DBA-0D4123D26D12}" type="slidenum">
              <a:rPr lang="en-US" smtClean="0">
                <a:latin typeface="Century Gothic" panose="020B0502020202020204" pitchFamily="34" charset="0"/>
              </a:rPr>
              <a:pPr/>
              <a:t>3</a:t>
            </a:fld>
            <a:endParaRPr lang="en-US" dirty="0">
              <a:latin typeface="Century Gothic" panose="020B0502020202020204" pitchFamily="34" charset="0"/>
            </a:endParaRPr>
          </a:p>
        </p:txBody>
      </p:sp>
      <p:sp>
        <p:nvSpPr>
          <p:cNvPr id="2" name="TextBox 1">
            <a:extLst>
              <a:ext uri="{FF2B5EF4-FFF2-40B4-BE49-F238E27FC236}">
                <a16:creationId xmlns:a16="http://schemas.microsoft.com/office/drawing/2014/main" id="{8F352D01-4203-CFE0-1BE5-7021A4E410DF}"/>
              </a:ext>
            </a:extLst>
          </p:cNvPr>
          <p:cNvSpPr txBox="1"/>
          <p:nvPr/>
        </p:nvSpPr>
        <p:spPr>
          <a:xfrm>
            <a:off x="793382" y="1591056"/>
            <a:ext cx="10605236" cy="3046988"/>
          </a:xfrm>
          <a:prstGeom prst="rect">
            <a:avLst/>
          </a:prstGeom>
          <a:noFill/>
        </p:spPr>
        <p:txBody>
          <a:bodyPr wrap="square" rtlCol="0">
            <a:spAutoFit/>
          </a:bodyPr>
          <a:lstStyle/>
          <a:p>
            <a:endParaRPr lang="en-US" sz="2400" dirty="0">
              <a:latin typeface="Aptos" panose="020B0004020202020204" pitchFamily="34" charset="0"/>
            </a:endParaRPr>
          </a:p>
          <a:p>
            <a:pPr marL="285750" indent="-285750">
              <a:buFont typeface="Arial" panose="020B0604020202020204" pitchFamily="34" charset="0"/>
              <a:buChar char="•"/>
            </a:pPr>
            <a:r>
              <a:rPr lang="en-US" sz="2400" dirty="0">
                <a:latin typeface="Aptos" panose="020B0004020202020204" pitchFamily="34" charset="0"/>
              </a:rPr>
              <a:t>Is a simple pre-normalization mapping of Streck-collected RFU measurements to </a:t>
            </a:r>
            <a:r>
              <a:rPr lang="en-US" sz="2400" dirty="0" err="1">
                <a:latin typeface="Aptos" panose="020B0004020202020204" pitchFamily="34" charset="0"/>
              </a:rPr>
              <a:t>edta</a:t>
            </a:r>
            <a:r>
              <a:rPr lang="en-US" sz="2400" dirty="0">
                <a:latin typeface="Aptos" panose="020B0004020202020204" pitchFamily="34" charset="0"/>
              </a:rPr>
              <a:t>  values enough to maintain model efficacy?</a:t>
            </a:r>
          </a:p>
          <a:p>
            <a:pPr marL="285750" indent="-285750">
              <a:buFont typeface="Arial" panose="020B0604020202020204" pitchFamily="34" charset="0"/>
              <a:buChar char="•"/>
            </a:pPr>
            <a:endParaRPr lang="en-US" sz="2400" dirty="0">
              <a:latin typeface="Aptos" panose="020B0004020202020204" pitchFamily="34" charset="0"/>
            </a:endParaRPr>
          </a:p>
          <a:p>
            <a:pPr marL="285750" indent="-285750">
              <a:buFont typeface="Arial" panose="020B0604020202020204" pitchFamily="34" charset="0"/>
              <a:buChar char="•"/>
            </a:pPr>
            <a:r>
              <a:rPr lang="en-US" sz="2400" dirty="0">
                <a:latin typeface="Aptos" panose="020B0004020202020204" pitchFamily="34" charset="0"/>
              </a:rPr>
              <a:t>If so, switching collection methods would be very easy.</a:t>
            </a:r>
          </a:p>
          <a:p>
            <a:pPr marL="285750" indent="-285750">
              <a:buFont typeface="Arial" panose="020B0604020202020204" pitchFamily="34" charset="0"/>
              <a:buChar char="•"/>
            </a:pPr>
            <a:endParaRPr lang="en-US" sz="2400" dirty="0">
              <a:latin typeface="Aptos" panose="020B0004020202020204" pitchFamily="34" charset="0"/>
            </a:endParaRPr>
          </a:p>
          <a:p>
            <a:pPr marL="285750" indent="-285750">
              <a:buFont typeface="Arial" panose="020B0604020202020204" pitchFamily="34" charset="0"/>
              <a:buChar char="•"/>
            </a:pPr>
            <a:r>
              <a:rPr lang="en-US" sz="2400" dirty="0">
                <a:latin typeface="Aptos" panose="020B0004020202020204" pitchFamily="34" charset="0"/>
              </a:rPr>
              <a:t>Steps required: running linearly-bridged Streck samples and evaluating differences in model performance</a:t>
            </a:r>
          </a:p>
        </p:txBody>
      </p:sp>
    </p:spTree>
    <p:extLst>
      <p:ext uri="{BB962C8B-B14F-4D97-AF65-F5344CB8AC3E}">
        <p14:creationId xmlns:p14="http://schemas.microsoft.com/office/powerpoint/2010/main" val="1962463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DF07B9-DEBC-20D5-6544-FF0ABA4C35D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6B9485E-D14D-84AE-D7A1-48E89A0FCA98}"/>
              </a:ext>
            </a:extLst>
          </p:cNvPr>
          <p:cNvSpPr>
            <a:spLocks noGrp="1"/>
          </p:cNvSpPr>
          <p:nvPr>
            <p:ph type="title"/>
          </p:nvPr>
        </p:nvSpPr>
        <p:spPr>
          <a:xfrm>
            <a:off x="793382" y="289890"/>
            <a:ext cx="10605236" cy="514007"/>
          </a:xfrm>
        </p:spPr>
        <p:txBody>
          <a:bodyPr>
            <a:normAutofit fontScale="90000"/>
          </a:bodyPr>
          <a:lstStyle/>
          <a:p>
            <a:r>
              <a:rPr lang="en-US" dirty="0">
                <a:latin typeface="Aptos" panose="020B0004020202020204" pitchFamily="34" charset="0"/>
              </a:rPr>
              <a:t>Step 2 – Understanding SL’s normalization pipeline </a:t>
            </a:r>
            <a:endParaRPr lang="en-IL" dirty="0">
              <a:latin typeface="Aptos" panose="020B0004020202020204" pitchFamily="34" charset="0"/>
            </a:endParaRPr>
          </a:p>
        </p:txBody>
      </p:sp>
      <p:sp>
        <p:nvSpPr>
          <p:cNvPr id="6" name="Slide Number Placeholder 5">
            <a:extLst>
              <a:ext uri="{FF2B5EF4-FFF2-40B4-BE49-F238E27FC236}">
                <a16:creationId xmlns:a16="http://schemas.microsoft.com/office/drawing/2014/main" id="{C91F3E7E-1E8C-8644-F3B1-464807D268C3}"/>
              </a:ext>
            </a:extLst>
          </p:cNvPr>
          <p:cNvSpPr>
            <a:spLocks noGrp="1"/>
          </p:cNvSpPr>
          <p:nvPr>
            <p:ph type="sldNum" sz="quarter" idx="15"/>
          </p:nvPr>
        </p:nvSpPr>
        <p:spPr/>
        <p:txBody>
          <a:bodyPr/>
          <a:lstStyle/>
          <a:p>
            <a:r>
              <a:rPr lang="en-US">
                <a:latin typeface="Century Gothic" panose="020B0502020202020204" pitchFamily="34" charset="0"/>
              </a:rPr>
              <a:t>|    </a:t>
            </a:r>
            <a:fld id="{298D9031-2DC4-6A42-8DBA-0D4123D26D12}" type="slidenum">
              <a:rPr lang="en-US" smtClean="0">
                <a:latin typeface="Century Gothic" panose="020B0502020202020204" pitchFamily="34" charset="0"/>
              </a:rPr>
              <a:pPr/>
              <a:t>4</a:t>
            </a:fld>
            <a:endParaRPr lang="en-US" dirty="0">
              <a:latin typeface="Century Gothic" panose="020B0502020202020204" pitchFamily="34" charset="0"/>
            </a:endParaRPr>
          </a:p>
        </p:txBody>
      </p:sp>
      <p:sp>
        <p:nvSpPr>
          <p:cNvPr id="2" name="TextBox 1">
            <a:extLst>
              <a:ext uri="{FF2B5EF4-FFF2-40B4-BE49-F238E27FC236}">
                <a16:creationId xmlns:a16="http://schemas.microsoft.com/office/drawing/2014/main" id="{B7D0CA5D-E551-AA5C-4F30-191DD1DEB50C}"/>
              </a:ext>
            </a:extLst>
          </p:cNvPr>
          <p:cNvSpPr txBox="1"/>
          <p:nvPr/>
        </p:nvSpPr>
        <p:spPr>
          <a:xfrm>
            <a:off x="793382" y="1591056"/>
            <a:ext cx="10605236" cy="4893647"/>
          </a:xfrm>
          <a:prstGeom prst="rect">
            <a:avLst/>
          </a:prstGeom>
          <a:noFill/>
        </p:spPr>
        <p:txBody>
          <a:bodyPr wrap="square" rtlCol="0">
            <a:spAutoFit/>
          </a:bodyPr>
          <a:lstStyle/>
          <a:p>
            <a:pPr marL="285750" indent="-285750">
              <a:buFont typeface="Arial" panose="020B0604020202020204" pitchFamily="34" charset="0"/>
              <a:buChar char="•"/>
            </a:pPr>
            <a:r>
              <a:rPr lang="en-US" sz="2400" dirty="0">
                <a:latin typeface="Aptos" panose="020B0004020202020204" pitchFamily="34" charset="0"/>
              </a:rPr>
              <a:t>Normalization includes 5 distinct steps(4 required + 1 ANML at our discretion)</a:t>
            </a:r>
          </a:p>
          <a:p>
            <a:pPr marL="285750" indent="-285750">
              <a:buFont typeface="Arial" panose="020B0604020202020204" pitchFamily="34" charset="0"/>
              <a:buChar char="•"/>
            </a:pPr>
            <a:endParaRPr lang="en-US" sz="2400" dirty="0">
              <a:latin typeface="Aptos" panose="020B0004020202020204" pitchFamily="34" charset="0"/>
            </a:endParaRPr>
          </a:p>
          <a:p>
            <a:pPr marL="285750" indent="-285750">
              <a:buFont typeface="Arial" panose="020B0604020202020204" pitchFamily="34" charset="0"/>
              <a:buChar char="•"/>
            </a:pPr>
            <a:r>
              <a:rPr lang="en-US" sz="2400" dirty="0">
                <a:latin typeface="Aptos" panose="020B0004020202020204" pitchFamily="34" charset="0"/>
              </a:rPr>
              <a:t>We don’t have a good enough handle on the theory behind these normalizations, which would allow us to understand where our own samples differ from their assumptions, how to change the steps if we want to increase flexibility regarding collection and assay technologies</a:t>
            </a:r>
          </a:p>
          <a:p>
            <a:pPr marL="285750" indent="-285750">
              <a:buFont typeface="Arial" panose="020B0604020202020204" pitchFamily="34" charset="0"/>
              <a:buChar char="•"/>
            </a:pPr>
            <a:endParaRPr lang="en-US" sz="2400" dirty="0">
              <a:latin typeface="Aptos" panose="020B0004020202020204" pitchFamily="34" charset="0"/>
            </a:endParaRPr>
          </a:p>
          <a:p>
            <a:pPr marL="285750" indent="-285750">
              <a:buFont typeface="Arial" panose="020B0604020202020204" pitchFamily="34" charset="0"/>
              <a:buChar char="•"/>
            </a:pPr>
            <a:r>
              <a:rPr lang="en-US" sz="2400" dirty="0">
                <a:latin typeface="Aptos" panose="020B0004020202020204" pitchFamily="34" charset="0"/>
              </a:rPr>
              <a:t>Some normalizations are plate-wide, based on plate medians. We also need to be ale to normalize plates where some of the samples were collected with Streck and others with </a:t>
            </a:r>
            <a:r>
              <a:rPr lang="en-US" sz="2400" dirty="0" err="1">
                <a:latin typeface="Aptos" panose="020B0004020202020204" pitchFamily="34" charset="0"/>
              </a:rPr>
              <a:t>edta</a:t>
            </a:r>
            <a:r>
              <a:rPr lang="en-US" sz="2400" dirty="0">
                <a:latin typeface="Aptos" panose="020B0004020202020204" pitchFamily="34" charset="0"/>
              </a:rPr>
              <a:t>.</a:t>
            </a:r>
          </a:p>
          <a:p>
            <a:pPr marL="285750" indent="-285750">
              <a:buFont typeface="Arial" panose="020B0604020202020204" pitchFamily="34" charset="0"/>
              <a:buChar char="•"/>
            </a:pPr>
            <a:endParaRPr lang="en-US" sz="2400" dirty="0">
              <a:latin typeface="Aptos" panose="020B0004020202020204" pitchFamily="34" charset="0"/>
            </a:endParaRPr>
          </a:p>
          <a:p>
            <a:pPr marL="285750" indent="-285750">
              <a:buFont typeface="Arial" panose="020B0604020202020204" pitchFamily="34" charset="0"/>
              <a:buChar char="•"/>
            </a:pPr>
            <a:r>
              <a:rPr lang="en-US" sz="2400" dirty="0">
                <a:latin typeface="Aptos" panose="020B0004020202020204" pitchFamily="34" charset="0"/>
              </a:rPr>
              <a:t>Steps required: going over SL’s documentation and summarizing the theory and methodology</a:t>
            </a:r>
          </a:p>
        </p:txBody>
      </p:sp>
    </p:spTree>
    <p:extLst>
      <p:ext uri="{BB962C8B-B14F-4D97-AF65-F5344CB8AC3E}">
        <p14:creationId xmlns:p14="http://schemas.microsoft.com/office/powerpoint/2010/main" val="895781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2AEE22-2D65-BB72-0EDE-BAFBE604518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BA290B9-DF72-6F83-388D-1A93085B6B40}"/>
              </a:ext>
            </a:extLst>
          </p:cNvPr>
          <p:cNvSpPr>
            <a:spLocks noGrp="1"/>
          </p:cNvSpPr>
          <p:nvPr>
            <p:ph type="title"/>
          </p:nvPr>
        </p:nvSpPr>
        <p:spPr>
          <a:xfrm>
            <a:off x="793382" y="289890"/>
            <a:ext cx="10605236" cy="514007"/>
          </a:xfrm>
        </p:spPr>
        <p:txBody>
          <a:bodyPr>
            <a:normAutofit fontScale="90000"/>
          </a:bodyPr>
          <a:lstStyle/>
          <a:p>
            <a:r>
              <a:rPr lang="en-US" dirty="0">
                <a:latin typeface="Aptos" panose="020B0004020202020204" pitchFamily="34" charset="0"/>
              </a:rPr>
              <a:t>Step 3 – Recreating SL’s normalization pipeline </a:t>
            </a:r>
            <a:endParaRPr lang="en-IL" dirty="0">
              <a:latin typeface="Aptos" panose="020B0004020202020204" pitchFamily="34" charset="0"/>
            </a:endParaRPr>
          </a:p>
        </p:txBody>
      </p:sp>
      <p:sp>
        <p:nvSpPr>
          <p:cNvPr id="6" name="Slide Number Placeholder 5">
            <a:extLst>
              <a:ext uri="{FF2B5EF4-FFF2-40B4-BE49-F238E27FC236}">
                <a16:creationId xmlns:a16="http://schemas.microsoft.com/office/drawing/2014/main" id="{65D9BFCB-3F00-C9F7-766B-AF9CAD110B08}"/>
              </a:ext>
            </a:extLst>
          </p:cNvPr>
          <p:cNvSpPr>
            <a:spLocks noGrp="1"/>
          </p:cNvSpPr>
          <p:nvPr>
            <p:ph type="sldNum" sz="quarter" idx="15"/>
          </p:nvPr>
        </p:nvSpPr>
        <p:spPr/>
        <p:txBody>
          <a:bodyPr/>
          <a:lstStyle/>
          <a:p>
            <a:r>
              <a:rPr lang="en-US">
                <a:latin typeface="Century Gothic" panose="020B0502020202020204" pitchFamily="34" charset="0"/>
              </a:rPr>
              <a:t>|    </a:t>
            </a:r>
            <a:fld id="{298D9031-2DC4-6A42-8DBA-0D4123D26D12}" type="slidenum">
              <a:rPr lang="en-US" smtClean="0">
                <a:latin typeface="Century Gothic" panose="020B0502020202020204" pitchFamily="34" charset="0"/>
              </a:rPr>
              <a:pPr/>
              <a:t>5</a:t>
            </a:fld>
            <a:endParaRPr lang="en-US" dirty="0">
              <a:latin typeface="Century Gothic" panose="020B0502020202020204" pitchFamily="34" charset="0"/>
            </a:endParaRPr>
          </a:p>
        </p:txBody>
      </p:sp>
      <p:sp>
        <p:nvSpPr>
          <p:cNvPr id="2" name="TextBox 1">
            <a:extLst>
              <a:ext uri="{FF2B5EF4-FFF2-40B4-BE49-F238E27FC236}">
                <a16:creationId xmlns:a16="http://schemas.microsoft.com/office/drawing/2014/main" id="{BBC03824-7B38-7C5A-E2E7-821F6871901F}"/>
              </a:ext>
            </a:extLst>
          </p:cNvPr>
          <p:cNvSpPr txBox="1"/>
          <p:nvPr/>
        </p:nvSpPr>
        <p:spPr>
          <a:xfrm>
            <a:off x="793382" y="1591056"/>
            <a:ext cx="10605236" cy="3785652"/>
          </a:xfrm>
          <a:prstGeom prst="rect">
            <a:avLst/>
          </a:prstGeom>
          <a:noFill/>
        </p:spPr>
        <p:txBody>
          <a:bodyPr wrap="square" rtlCol="0">
            <a:spAutoFit/>
          </a:bodyPr>
          <a:lstStyle/>
          <a:p>
            <a:endParaRPr lang="en-US" sz="2400" dirty="0">
              <a:latin typeface="Aptos" panose="020B0004020202020204" pitchFamily="34" charset="0"/>
            </a:endParaRPr>
          </a:p>
          <a:p>
            <a:pPr marL="285750" indent="-285750">
              <a:buFont typeface="Arial" panose="020B0604020202020204" pitchFamily="34" charset="0"/>
              <a:buChar char="•"/>
            </a:pPr>
            <a:r>
              <a:rPr lang="en-US" sz="2400" dirty="0">
                <a:latin typeface="Aptos" panose="020B0004020202020204" pitchFamily="34" charset="0"/>
              </a:rPr>
              <a:t>Gil has translated relevant R code (not including ANML normalization) from a published paper to python (which I need to go over) </a:t>
            </a:r>
            <a:r>
              <a:rPr lang="LID4096" sz="2400" dirty="0">
                <a:hlinkClick r:id="rId3"/>
              </a:rPr>
              <a:t>https://www.biorxiv.org/content/10.1101/2024.02.09.579724v1.full.pdf</a:t>
            </a:r>
            <a:endParaRPr lang="en-US" sz="2400" dirty="0"/>
          </a:p>
          <a:p>
            <a:pPr marL="285750" indent="-285750">
              <a:buFont typeface="Arial" panose="020B0604020202020204" pitchFamily="34" charset="0"/>
              <a:buChar char="•"/>
            </a:pPr>
            <a:endParaRPr lang="en-US" sz="2400" dirty="0">
              <a:latin typeface="Aptos" panose="020B0004020202020204" pitchFamily="34" charset="0"/>
            </a:endParaRPr>
          </a:p>
          <a:p>
            <a:pPr marL="285750" indent="-285750">
              <a:buFont typeface="Arial" panose="020B0604020202020204" pitchFamily="34" charset="0"/>
              <a:buChar char="•"/>
            </a:pPr>
            <a:r>
              <a:rPr lang="en-US" sz="2400" dirty="0">
                <a:latin typeface="Aptos" panose="020B0004020202020204" pitchFamily="34" charset="0"/>
              </a:rPr>
              <a:t>Controlling normalization would allow us to tweak the steps/references used, including adding</a:t>
            </a:r>
          </a:p>
          <a:p>
            <a:pPr marL="285750" indent="-285750">
              <a:buFont typeface="Arial" panose="020B0604020202020204" pitchFamily="34" charset="0"/>
              <a:buChar char="•"/>
            </a:pPr>
            <a:endParaRPr lang="en-US" sz="2400" dirty="0">
              <a:latin typeface="Aptos" panose="020B0004020202020204" pitchFamily="34" charset="0"/>
            </a:endParaRPr>
          </a:p>
          <a:p>
            <a:pPr marL="285750" indent="-285750">
              <a:buFont typeface="Arial" panose="020B0604020202020204" pitchFamily="34" charset="0"/>
              <a:buChar char="•"/>
            </a:pPr>
            <a:r>
              <a:rPr lang="en-US" sz="2400" dirty="0">
                <a:latin typeface="Aptos" panose="020B0004020202020204" pitchFamily="34" charset="0"/>
              </a:rPr>
              <a:t>Steps required: going over Gil’s code and running normalizations locally to confirm reproducibility of SL’s pipeline</a:t>
            </a:r>
          </a:p>
        </p:txBody>
      </p:sp>
    </p:spTree>
    <p:extLst>
      <p:ext uri="{BB962C8B-B14F-4D97-AF65-F5344CB8AC3E}">
        <p14:creationId xmlns:p14="http://schemas.microsoft.com/office/powerpoint/2010/main" val="4125995358"/>
      </p:ext>
    </p:extLst>
  </p:cSld>
  <p:clrMapOvr>
    <a:masterClrMapping/>
  </p:clrMapOvr>
</p:sld>
</file>

<file path=ppt/theme/theme1.xml><?xml version="1.0" encoding="utf-8"?>
<a:theme xmlns:a="http://schemas.openxmlformats.org/drawingml/2006/main" name="Custom Design">
  <a:themeElements>
    <a:clrScheme name="OncoHost">
      <a:dk1>
        <a:srgbClr val="101820"/>
      </a:dk1>
      <a:lt1>
        <a:srgbClr val="FFFFFF"/>
      </a:lt1>
      <a:dk2>
        <a:srgbClr val="194479"/>
      </a:dk2>
      <a:lt2>
        <a:srgbClr val="4D4D4D"/>
      </a:lt2>
      <a:accent1>
        <a:srgbClr val="E85936"/>
      </a:accent1>
      <a:accent2>
        <a:srgbClr val="3053FC"/>
      </a:accent2>
      <a:accent3>
        <a:srgbClr val="57CEEA"/>
      </a:accent3>
      <a:accent4>
        <a:srgbClr val="F5F7FF"/>
      </a:accent4>
      <a:accent5>
        <a:srgbClr val="EBF7FF"/>
      </a:accent5>
      <a:accent6>
        <a:srgbClr val="DBDDEF"/>
      </a:accent6>
      <a:hlink>
        <a:srgbClr val="A1A5C0"/>
      </a:hlink>
      <a:folHlink>
        <a:srgbClr val="3053FC"/>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ch comparisson foe assay dev 2024.potx" id="{866F5389-B988-4F52-9979-23F2F03C0A74}" vid="{B3C1C1E5-E1F0-4695-8C28-79104FB7E89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Version=16.0.0.0, Culture=neutral, PublicKeyToken=71e9bce111e9429c</Assembly>
    <Class>Microsoft.Office.DocumentManagement.Internal.DocIdHandler</Class>
    <Data/>
    <Filter/>
  </Receiver>
</spe:Receiver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27808532246A4F408FA18B65285B99FE" ma:contentTypeVersion="20" ma:contentTypeDescription="Create a new document." ma:contentTypeScope="" ma:versionID="8648aa17b55a30e19dc1f42701f818a3">
  <xsd:schema xmlns:xsd="http://www.w3.org/2001/XMLSchema" xmlns:xs="http://www.w3.org/2001/XMLSchema" xmlns:p="http://schemas.microsoft.com/office/2006/metadata/properties" xmlns:ns2="7540843a-a232-4063-912c-367249275f67" xmlns:ns3="124f404e-53eb-4ae5-a7f6-5c41857bb4db" targetNamespace="http://schemas.microsoft.com/office/2006/metadata/properties" ma:root="true" ma:fieldsID="6a0b03332e7b896a7233058d9708b97e" ns2:_="" ns3:_="">
    <xsd:import namespace="7540843a-a232-4063-912c-367249275f67"/>
    <xsd:import namespace="124f404e-53eb-4ae5-a7f6-5c41857bb4db"/>
    <xsd:element name="properties">
      <xsd:complexType>
        <xsd:sequence>
          <xsd:element name="documentManagement">
            <xsd:complexType>
              <xsd:all>
                <xsd:element ref="ns2:_dlc_DocId" minOccurs="0"/>
                <xsd:element ref="ns2:_dlc_DocIdUrl" minOccurs="0"/>
                <xsd:element ref="ns2:_dlc_DocIdPersistId" minOccurs="0"/>
                <xsd:element ref="ns2:SharedWithUsers" minOccurs="0"/>
                <xsd:element ref="ns2:SharedWithDetails" minOccurs="0"/>
                <xsd:element ref="ns3:MediaServiceMetadata" minOccurs="0"/>
                <xsd:element ref="ns3:MediaServiceFastMetadata" minOccurs="0"/>
                <xsd:element ref="ns3:MediaServiceAutoKeyPoints" minOccurs="0"/>
                <xsd:element ref="ns3:MediaServiceKeyPoints" minOccurs="0"/>
                <xsd:element ref="ns3:MediaServiceAutoTags" minOccurs="0"/>
                <xsd:element ref="ns3:MediaServiceGenerationTime" minOccurs="0"/>
                <xsd:element ref="ns3:MediaServiceEventHashCode" minOccurs="0"/>
                <xsd:element ref="ns3:MediaServiceOCR" minOccurs="0"/>
                <xsd:element ref="ns3:MediaServiceDateTaken" minOccurs="0"/>
                <xsd:element ref="ns3:MediaServiceLocation" minOccurs="0"/>
                <xsd:element ref="ns3:MediaLengthInSeconds" minOccurs="0"/>
                <xsd:element ref="ns3:lcf76f155ced4ddcb4097134ff3c332f" minOccurs="0"/>
                <xsd:element ref="ns2:TaxCatchAll" minOccurs="0"/>
                <xsd:element ref="ns3:MediaServiceObjectDetectorVersions" minOccurs="0"/>
                <xsd:element ref="ns3:MediaServiceSearchProperties" minOccurs="0"/>
                <xsd:element ref="ns3:Whocreateit" minOccurs="0"/>
                <xsd:element ref="ns3: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540843a-a232-4063-912c-367249275f67"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element name="TaxCatchAll" ma:index="26" nillable="true" ma:displayName="Taxonomy Catch All Column" ma:hidden="true" ma:list="{9902327b-b7cb-4fd6-9d1e-3fbe9fcc4cb3}" ma:internalName="TaxCatchAll" ma:showField="CatchAllData" ma:web="7540843a-a232-4063-912c-367249275f67">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124f404e-53eb-4ae5-a7f6-5c41857bb4db" elementFormDefault="qualified">
    <xsd:import namespace="http://schemas.microsoft.com/office/2006/documentManagement/types"/>
    <xsd:import namespace="http://schemas.microsoft.com/office/infopath/2007/PartnerControls"/>
    <xsd:element name="MediaServiceMetadata" ma:index="13" nillable="true" ma:displayName="MediaServiceMetadata" ma:hidden="true" ma:internalName="MediaServiceMetadata" ma:readOnly="true">
      <xsd:simpleType>
        <xsd:restriction base="dms:Note"/>
      </xsd:simpleType>
    </xsd:element>
    <xsd:element name="MediaServiceFastMetadata" ma:index="14" nillable="true" ma:displayName="MediaServiceFastMetadata" ma:hidden="true" ma:internalName="MediaServiceFastMetadata" ma:readOnly="true">
      <xsd:simpleType>
        <xsd:restriction base="dms:Note"/>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AutoTags" ma:index="17" nillable="true" ma:displayName="Tags" ma:internalName="MediaServiceAutoTags" ma:readOnly="true">
      <xsd:simpleType>
        <xsd:restriction base="dms:Text"/>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MediaServiceOCR" ma:index="20" nillable="true" ma:displayName="Extracted Text" ma:internalName="MediaServiceOCR" ma:readOnly="true">
      <xsd:simpleType>
        <xsd:restriction base="dms:Note">
          <xsd:maxLength value="255"/>
        </xsd:restriction>
      </xsd:simpleType>
    </xsd:element>
    <xsd:element name="MediaServiceDateTaken" ma:index="21" nillable="true" ma:displayName="MediaServiceDateTaken" ma:hidden="true" ma:internalName="MediaServiceDateTaken" ma:readOnly="true">
      <xsd:simpleType>
        <xsd:restriction base="dms:Text"/>
      </xsd:simpleType>
    </xsd:element>
    <xsd:element name="MediaServiceLocation" ma:index="22" nillable="true" ma:displayName="Location" ma:internalName="MediaServiceLocation" ma:readOnly="true">
      <xsd:simpleType>
        <xsd:restriction base="dms:Text"/>
      </xsd:simpleType>
    </xsd:element>
    <xsd:element name="MediaLengthInSeconds" ma:index="23" nillable="true" ma:displayName="Length (seconds)" ma:internalName="MediaLengthInSeconds" ma:readOnly="true">
      <xsd:simpleType>
        <xsd:restriction base="dms:Unknown"/>
      </xsd:simpleType>
    </xsd:element>
    <xsd:element name="lcf76f155ced4ddcb4097134ff3c332f" ma:index="25" nillable="true" ma:taxonomy="true" ma:internalName="lcf76f155ced4ddcb4097134ff3c332f" ma:taxonomyFieldName="MediaServiceImageTags" ma:displayName="Image Tags" ma:readOnly="false" ma:fieldId="{5cf76f15-5ced-4ddc-b409-7134ff3c332f}" ma:taxonomyMulti="true" ma:sspId="7b563e6b-6a18-468f-8284-fab691eee85d"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7" nillable="true" ma:displayName="MediaServiceObjectDetectorVersions" ma:description="" ma:hidden="true" ma:indexed="true" ma:internalName="MediaServiceObjectDetectorVersions" ma:readOnly="true">
      <xsd:simpleType>
        <xsd:restriction base="dms:Text"/>
      </xsd:simpleType>
    </xsd:element>
    <xsd:element name="MediaServiceSearchProperties" ma:index="28" nillable="true" ma:displayName="MediaServiceSearchProperties" ma:hidden="true" ma:internalName="MediaServiceSearchProperties" ma:readOnly="true">
      <xsd:simpleType>
        <xsd:restriction base="dms:Note"/>
      </xsd:simpleType>
    </xsd:element>
    <xsd:element name="Whocreateit" ma:index="29" nillable="true" ma:displayName="Who create it" ma:format="Dropdown" ma:list="UserInfo" ma:SharePointGroup="0" ma:internalName="Whocreateit">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MediaServiceBillingMetadata" ma:index="30" nillable="true" ma:displayName="MediaServiceBillingMetadata" ma:hidden="true" ma:internalName="MediaServiceBilling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p:properties xmlns:p="http://schemas.microsoft.com/office/2006/metadata/properties" xmlns:xsi="http://www.w3.org/2001/XMLSchema-instance" xmlns:pc="http://schemas.microsoft.com/office/infopath/2007/PartnerControls">
  <documentManagement>
    <_dlc_DocId xmlns="7540843a-a232-4063-912c-367249275f67">HXV3MQXXKA6E-418275069-1523741</_dlc_DocId>
    <lcf76f155ced4ddcb4097134ff3c332f xmlns="124f404e-53eb-4ae5-a7f6-5c41857bb4db">
      <Terms xmlns="http://schemas.microsoft.com/office/infopath/2007/PartnerControls"/>
    </lcf76f155ced4ddcb4097134ff3c332f>
    <TaxCatchAll xmlns="7540843a-a232-4063-912c-367249275f67" xsi:nil="true"/>
    <_dlc_DocIdUrl xmlns="7540843a-a232-4063-912c-367249275f67">
      <Url>https://oncohost.sharepoint.com/sites/Shares/_layouts/15/DocIdRedir.aspx?ID=HXV3MQXXKA6E-418275069-1523741</Url>
      <Description>HXV3MQXXKA6E-418275069-1523741</Description>
    </_dlc_DocIdUrl>
    <SharedWithUsers xmlns="7540843a-a232-4063-912c-367249275f67">
      <UserInfo>
        <DisplayName>Gil Loewenthal</DisplayName>
        <AccountId>1695</AccountId>
        <AccountType/>
      </UserInfo>
      <UserInfo>
        <DisplayName>Or Itzhaki</DisplayName>
        <AccountId>1201</AccountId>
        <AccountType/>
      </UserInfo>
      <UserInfo>
        <DisplayName>Ben Yellin</DisplayName>
        <AccountId>455</AccountId>
        <AccountType/>
      </UserInfo>
    </SharedWithUsers>
    <Whocreateit xmlns="124f404e-53eb-4ae5-a7f6-5c41857bb4db">
      <UserInfo>
        <DisplayName/>
        <AccountId xsi:nil="true"/>
        <AccountType/>
      </UserInfo>
    </Whocreateit>
  </documentManagement>
</p:properties>
</file>

<file path=customXml/itemProps1.xml><?xml version="1.0" encoding="utf-8"?>
<ds:datastoreItem xmlns:ds="http://schemas.openxmlformats.org/officeDocument/2006/customXml" ds:itemID="{35CE4A20-9131-4531-B6DE-D081FF44442A}">
  <ds:schemaRefs>
    <ds:schemaRef ds:uri="http://schemas.microsoft.com/sharepoint/events"/>
  </ds:schemaRefs>
</ds:datastoreItem>
</file>

<file path=customXml/itemProps2.xml><?xml version="1.0" encoding="utf-8"?>
<ds:datastoreItem xmlns:ds="http://schemas.openxmlformats.org/officeDocument/2006/customXml" ds:itemID="{5882E569-551F-4BA1-A780-08A8FD1ED18E}">
  <ds:schemaRefs>
    <ds:schemaRef ds:uri="http://schemas.microsoft.com/sharepoint/v3/contenttype/forms"/>
  </ds:schemaRefs>
</ds:datastoreItem>
</file>

<file path=customXml/itemProps3.xml><?xml version="1.0" encoding="utf-8"?>
<ds:datastoreItem xmlns:ds="http://schemas.openxmlformats.org/officeDocument/2006/customXml" ds:itemID="{B2FE8DF7-16BD-4B8B-97BC-5427AD42E69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540843a-a232-4063-912c-367249275f67"/>
    <ds:schemaRef ds:uri="124f404e-53eb-4ae5-a7f6-5c41857bb4d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xml><?xml version="1.0" encoding="utf-8"?>
<ds:datastoreItem xmlns:ds="http://schemas.openxmlformats.org/officeDocument/2006/customXml" ds:itemID="{6C35BA24-0AEC-41FF-AEE5-ED21E3F792C7}">
  <ds:schemaRefs>
    <ds:schemaRef ds:uri="http://purl.org/dc/terms/"/>
    <ds:schemaRef ds:uri="http://www.w3.org/XML/1998/namespace"/>
    <ds:schemaRef ds:uri="7540843a-a232-4063-912c-367249275f67"/>
    <ds:schemaRef ds:uri="http://purl.org/dc/dcmitype/"/>
    <ds:schemaRef ds:uri="http://schemas.microsoft.com/office/2006/metadata/properties"/>
    <ds:schemaRef ds:uri="http://schemas.microsoft.com/office/2006/documentManagement/types"/>
    <ds:schemaRef ds:uri="http://purl.org/dc/elements/1.1/"/>
    <ds:schemaRef ds:uri="http://schemas.microsoft.com/office/infopath/2007/PartnerControls"/>
    <ds:schemaRef ds:uri="http://schemas.openxmlformats.org/package/2006/metadata/core-properties"/>
    <ds:schemaRef ds:uri="124f404e-53eb-4ae5-a7f6-5c41857bb4db"/>
  </ds:schemaRefs>
</ds:datastoreItem>
</file>

<file path=docProps/app.xml><?xml version="1.0" encoding="utf-8"?>
<Properties xmlns="http://schemas.openxmlformats.org/officeDocument/2006/extended-properties" xmlns:vt="http://schemas.openxmlformats.org/officeDocument/2006/docPropsVTypes">
  <Template>Tech comparisson foe assay dev 2024</Template>
  <TotalTime>37937</TotalTime>
  <Words>311</Words>
  <Application>Microsoft Office PowerPoint</Application>
  <PresentationFormat>Widescreen</PresentationFormat>
  <Paragraphs>37</Paragraphs>
  <Slides>5</Slides>
  <Notes>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vt:i4>
      </vt:variant>
    </vt:vector>
  </HeadingPairs>
  <TitlesOfParts>
    <vt:vector size="11" baseType="lpstr">
      <vt:lpstr>Aptos</vt:lpstr>
      <vt:lpstr>Arial</vt:lpstr>
      <vt:lpstr>Calibri</vt:lpstr>
      <vt:lpstr>Century Gothic</vt:lpstr>
      <vt:lpstr>Inter SemiBold</vt:lpstr>
      <vt:lpstr>Custom Design</vt:lpstr>
      <vt:lpstr>SL Normalization</vt:lpstr>
      <vt:lpstr>Overview</vt:lpstr>
      <vt:lpstr>Step 1 – Simple bridging</vt:lpstr>
      <vt:lpstr>Step 2 – Understanding SL’s normalization pipeline </vt:lpstr>
      <vt:lpstr>Step 3 – Recreating SL’s normalization pipeline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Eyal Jacob</dc:creator>
  <cp:lastModifiedBy>Roee Orland</cp:lastModifiedBy>
  <cp:revision>7</cp:revision>
  <dcterms:created xsi:type="dcterms:W3CDTF">2024-10-06T10:36:31Z</dcterms:created>
  <dcterms:modified xsi:type="dcterms:W3CDTF">2025-07-16T09:09:20Z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ediaServiceImageTags">
    <vt:lpwstr/>
  </property>
  <property fmtid="{D5CDD505-2E9C-101B-9397-08002B2CF9AE}" pid="3" name="ContentTypeId">
    <vt:lpwstr>0x01010027808532246A4F408FA18B65285B99FE</vt:lpwstr>
  </property>
  <property fmtid="{D5CDD505-2E9C-101B-9397-08002B2CF9AE}" pid="4" name="_dlc_DocIdItemGuid">
    <vt:lpwstr>1752a0d6-1832-4bc7-a867-dd60b6368375</vt:lpwstr>
  </property>
</Properties>
</file>